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62"/>
  </p:notesMasterIdLst>
  <p:sldIdLst>
    <p:sldId id="256" r:id="rId4"/>
    <p:sldId id="257" r:id="rId5"/>
    <p:sldId id="389" r:id="rId6"/>
    <p:sldId id="390" r:id="rId7"/>
    <p:sldId id="391" r:id="rId8"/>
    <p:sldId id="260" r:id="rId9"/>
    <p:sldId id="298" r:id="rId10"/>
    <p:sldId id="315" r:id="rId11"/>
    <p:sldId id="309" r:id="rId12"/>
    <p:sldId id="326" r:id="rId13"/>
    <p:sldId id="341" r:id="rId14"/>
    <p:sldId id="318" r:id="rId15"/>
    <p:sldId id="342" r:id="rId16"/>
    <p:sldId id="343" r:id="rId17"/>
    <p:sldId id="344" r:id="rId18"/>
    <p:sldId id="345" r:id="rId19"/>
    <p:sldId id="346" r:id="rId20"/>
    <p:sldId id="347" r:id="rId21"/>
    <p:sldId id="348" r:id="rId22"/>
    <p:sldId id="349" r:id="rId23"/>
    <p:sldId id="350" r:id="rId24"/>
    <p:sldId id="351" r:id="rId25"/>
    <p:sldId id="353"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366" r:id="rId39"/>
    <p:sldId id="367" r:id="rId40"/>
    <p:sldId id="368" r:id="rId41"/>
    <p:sldId id="369" r:id="rId42"/>
    <p:sldId id="370" r:id="rId43"/>
    <p:sldId id="371" r:id="rId44"/>
    <p:sldId id="372" r:id="rId45"/>
    <p:sldId id="373" r:id="rId46"/>
    <p:sldId id="374" r:id="rId47"/>
    <p:sldId id="375" r:id="rId48"/>
    <p:sldId id="376" r:id="rId49"/>
    <p:sldId id="380" r:id="rId50"/>
    <p:sldId id="381" r:id="rId51"/>
    <p:sldId id="377" r:id="rId52"/>
    <p:sldId id="378" r:id="rId53"/>
    <p:sldId id="382" r:id="rId54"/>
    <p:sldId id="383" r:id="rId55"/>
    <p:sldId id="384" r:id="rId56"/>
    <p:sldId id="385" r:id="rId57"/>
    <p:sldId id="386" r:id="rId58"/>
    <p:sldId id="387" r:id="rId59"/>
    <p:sldId id="388" r:id="rId60"/>
    <p:sldId id="30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Gaya Medium 2 - Akse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46" autoAdjust="0"/>
    <p:restoredTop sz="94674"/>
  </p:normalViewPr>
  <p:slideViewPr>
    <p:cSldViewPr snapToGrid="0" showGuides="1">
      <p:cViewPr varScale="1">
        <p:scale>
          <a:sx n="110" d="100"/>
          <a:sy n="110" d="100"/>
        </p:scale>
        <p:origin x="40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89C54-745B-4C0A-9CC5-F51026D0E7FA}" type="datetimeFigureOut">
              <a:rPr lang="en-ID" smtClean="0"/>
              <a:t>17/06/2021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68F31-35F1-436B-8ECA-584A9B4B08B5}" type="slidenum">
              <a:rPr lang="en-ID" smtClean="0"/>
              <a:t>‹#›</a:t>
            </a:fld>
            <a:endParaRPr lang="en-ID"/>
          </a:p>
        </p:txBody>
      </p:sp>
    </p:spTree>
    <p:extLst>
      <p:ext uri="{BB962C8B-B14F-4D97-AF65-F5344CB8AC3E}">
        <p14:creationId xmlns:p14="http://schemas.microsoft.com/office/powerpoint/2010/main" val="3308940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43B68F31-35F1-436B-8ECA-584A9B4B08B5}" type="slidenum">
              <a:rPr lang="en-ID" smtClean="0"/>
              <a:t>1</a:t>
            </a:fld>
            <a:endParaRPr lang="en-ID"/>
          </a:p>
        </p:txBody>
      </p:sp>
    </p:spTree>
    <p:extLst>
      <p:ext uri="{BB962C8B-B14F-4D97-AF65-F5344CB8AC3E}">
        <p14:creationId xmlns:p14="http://schemas.microsoft.com/office/powerpoint/2010/main" val="191135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AACEE545-22EE-46D2-BDCA-D78FB47E83A3}"/>
              </a:ext>
            </a:extLst>
          </p:cNvPr>
          <p:cNvGrpSpPr/>
          <p:nvPr userDrawn="1"/>
        </p:nvGrpSpPr>
        <p:grpSpPr>
          <a:xfrm>
            <a:off x="791230" y="364272"/>
            <a:ext cx="10609540" cy="6226406"/>
            <a:chOff x="2687161" y="3731096"/>
            <a:chExt cx="5158677" cy="3027467"/>
          </a:xfrm>
          <a:solidFill>
            <a:schemeClr val="bg1">
              <a:alpha val="20000"/>
            </a:schemeClr>
          </a:solidFill>
        </p:grpSpPr>
        <p:sp>
          <p:nvSpPr>
            <p:cNvPr id="53" name="Freeform: Shape 52">
              <a:extLst>
                <a:ext uri="{FF2B5EF4-FFF2-40B4-BE49-F238E27FC236}">
                  <a16:creationId xmlns:a16="http://schemas.microsoft.com/office/drawing/2014/main" id="{C427CBFF-3E54-4045-A378-974DBFD31260}"/>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8EDD895-862D-4F7C-99B1-8CA734D6D16C}"/>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485A1A3-ADBD-4031-AA2E-0C9B04D96675}"/>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156750A-CD9C-421C-B87E-5325B1101D1C}"/>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AFC41D7-7288-4B06-B18F-6EDC440C0673}"/>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AA8C64-1431-4A19-8265-F68E84D6B26D}"/>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90570E4-D049-48E3-9F4D-4E094629D8E7}"/>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D74E850-909F-41B3-9075-D3C3FA20D8F2}"/>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B0C5204-7C42-4BE8-A418-16F0953DD68E}"/>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E2C8236-9E87-48C7-9FB6-7B6D3240127E}"/>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2E724EE-A6CD-481F-9FD3-CDB601DD5004}"/>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996D351-BADE-4427-9916-EF7E23DC06C4}"/>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A5099AD-74D4-4584-9341-3D02B41B36A6}"/>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EFC24FD-562E-4E5D-B04C-E8FE1CD637B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8BE3E8-C7A6-4FD5-8028-7F4AF22C2C31}"/>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D4776B0-69B0-4664-908C-8E3B7339F7C9}"/>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533A89A-903E-4170-BFBC-C7D20F10CBB0}"/>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E5FD3A7-845D-44F0-A3A0-EBD7A774B02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4BC65B3-2CBC-4EF0-8BFF-190AD4A53C3D}"/>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05A349-B721-4678-95B1-D02A707E9B13}"/>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89656D8-3EA6-43CC-B48F-32FE4781309E}"/>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D5AE989-F126-4E18-AB7D-1F33E9748311}"/>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479852E-57F1-463D-81A0-13AD60E79D4A}"/>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57391F0-051D-4B5B-809F-E853B8864C1D}"/>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6C8B219-40BB-4C76-B3E9-86779B995F0B}"/>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54E59FC-D832-49BB-BEDA-FB150A2D2BAC}"/>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7F03721-E07D-4665-B78E-E2E1F903A63B}"/>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0B40DD0-2B89-41CC-BC5E-0498213FE265}"/>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24ECA8F-66CF-4B3F-9972-A8ACE525404F}"/>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5F72A59-BFDC-411C-8818-A5EC493BE10E}"/>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F44BFB7-914F-4A47-A49F-B7C8B400CDE7}"/>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83CEB19-3A19-4FB1-959F-9D9845B538E7}"/>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D3F9D2B-0DDF-441A-BA05-FF48055862ED}"/>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D219932-873D-4141-9ABD-E5009D578D9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F494836-3735-494B-8334-54FE302B489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3EACF99-860E-45FA-A1EA-DC1F306C4234}"/>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E210728-741D-47B5-8F93-E6886BCBF083}"/>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06495C7-B8EB-4710-AB11-BDED44047061}"/>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A44C2BC-8DE7-4DF4-A54D-663FFDE5B86A}"/>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2113207-2A59-471A-827B-3023CDD9D6FD}"/>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06A9AF5-F8EF-4C1F-9554-75B5398697C1}"/>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D587022-D947-4FA7-8A76-B7AC07C21B76}"/>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7F5A8FB-625E-4348-A55A-0FE26E3BA916}"/>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69A0DBE-730A-4531-B334-40D1CDD39D42}"/>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4D7891D-8891-4188-B3E2-B27D8F072AFA}"/>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453CB75-F774-4957-BC7C-A3A97E05CF83}"/>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53C7496-0332-4205-9800-575E3E6D3539}"/>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8E11A33-E82F-4C11-B334-7F19B7B5A6ED}"/>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E3FE8DA-06E3-4009-9433-C5BC7C9A571B}"/>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BD37828-855F-4FBB-8E20-5177CB262270}"/>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5581853-31F3-48AE-A4E0-7FA6F5F8B53A}"/>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85BF4EB-B3F0-4C9B-ADAF-B16EB8D6A640}"/>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21F55F6-A3C6-49BA-8243-909EC53F7513}"/>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74BDF21-A495-42F8-939F-CB95F556D789}"/>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5CFCB1C-99D6-45C2-990A-DE0B9952EA2E}"/>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CD57BED-FDE5-4733-B89D-41B5EF68CA4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CD37B8D-93A7-4DB7-902C-E2C05650C72D}"/>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C001603-B5C6-4B97-8472-E60FD7C1FF2E}"/>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65583D4-9B3F-4A2A-AB6D-B9E58902179A}"/>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98E7BF1-AFEC-4D22-BBDC-0E91656A7E54}"/>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0A4D324-5C5D-45B3-8F8D-6B39DD56815D}"/>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FF6D3F7-4815-430F-A486-C4F4DC80AF4C}"/>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43A50D1-B918-4FB6-B294-A92968AD3B05}"/>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8E4DE1D5-9606-46CB-9664-A474165ADE5C}"/>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5F2FB81-1F29-44AB-9E89-553338844031}"/>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6B271A6-9195-4E49-BA6D-E2A55EE8872C}"/>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25CE165-96F5-4FCF-815F-D3DDCC7635C3}"/>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EDE6022-FC5B-46C1-BA1F-D834B663A9E9}"/>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1F87D65-A2AD-4395-9712-71BB46C8FDD2}"/>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B47D7449-D225-4296-BF04-93731B82E0FB}"/>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141BD39-670F-4964-8D51-8B681C9F2BD0}"/>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B7D47C2-0CEE-4BD2-89A2-F266CDC74271}"/>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86C1130-FAA2-4D77-AE88-6DBEDDB47559}"/>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E680430-9286-4666-A9FF-08B2C0220A75}"/>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6753D8F-A337-4771-9B55-27F2B7CE557A}"/>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FF20BDD-9B80-45CC-BCEC-47EF34EDB47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BD5A459-824B-459B-B7FB-73EAC8CF6BD7}"/>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449C09D-E0A8-4EFE-BF29-8F6B3E06FFD5}"/>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5546B3E-7155-415F-832E-EF8D38CE2DE6}"/>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CABA1C-4CCB-43F6-B61C-2F608132892B}"/>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2CF77A7-F736-4F29-955C-4FC9CB1FF6D5}"/>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1F96A4B-0674-4FB1-A247-DCD83DFE4B3B}"/>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25CAAA-5810-4B1A-939E-39D943A041AF}"/>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529706-AA07-4FD6-BD8D-38244DD6EAB5}"/>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ECFCC17-3947-4F5F-9D8A-6FC2BE270538}"/>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531F5CE5-74E3-40E0-8552-83DE8B27CAA4}"/>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25D06A07-1B61-44EF-B949-3D060484B48D}"/>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019AF98-A300-4B10-93AF-571E447F7A88}"/>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57E269DE-83ED-481D-9BB1-6A28E8970CFE}"/>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EF2FF26E-19AC-425A-96CF-F0C74CD4CA7B}"/>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CC47429-1067-4E44-9FF6-9F5B40CC0215}"/>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E33EC81-A90C-4F00-9B45-83C89BFCB068}"/>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F9BD6F8-77E8-42BB-8017-62973BCB6E24}"/>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A7977A3-6588-4428-80B7-0DD0986B6A81}"/>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A47C221-9EF2-47B5-B82F-3E66F27377DB}"/>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54F6905-3760-4180-8DC7-52463FA50A62}"/>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F69409D-41C6-49E9-AAA3-E14AEABD5BF6}"/>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B209FAC-1ED8-4802-A1DB-F2E5B97D0C5A}"/>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2A967A8-8C8E-4205-8CEB-75C34DA898D6}"/>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DFBF166-7468-48BD-BE75-1F02562A8281}"/>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09A4F13B-880D-44C3-AC1C-24ADB8CC9E58}"/>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8009AE79-8666-4A09-B604-13A9B9B9AD8C}"/>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5AC1E4B-9356-4150-92A6-3E24E5B7D169}"/>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C44A359B-1253-4534-8AEC-523116F1BFB2}"/>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BC8C591-54AF-41B5-8880-934B5C25DC66}"/>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A8723A9-7D4F-48C5-9C29-F17CCA2F4DA8}"/>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5808F0E-BABB-4CD6-A467-31DAF286BAC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F68F27C-AD64-4E92-B43A-EB4252365C29}"/>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537B7A2-B312-4C46-AC61-BD8F9311B091}"/>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272F189-C23D-4B8B-B2F8-9DF9F9F881DD}"/>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340580F-6BEB-45D3-9C64-3C514783B3D3}"/>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CB786D3-E62A-4020-8D24-A2DB85BD9F61}"/>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ED82C6-2007-4B24-BF0B-012699BE9597}"/>
              </a:ext>
            </a:extLst>
          </p:cNvPr>
          <p:cNvSpPr>
            <a:spLocks noGrp="1"/>
          </p:cNvSpPr>
          <p:nvPr>
            <p:ph type="pic" sz="quarter" idx="10"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585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C33AD2-2541-4EED-BE36-07BC50CC14A3}"/>
              </a:ext>
            </a:extLst>
          </p:cNvPr>
          <p:cNvSpPr/>
          <p:nvPr userDrawn="1"/>
        </p:nvSpPr>
        <p:spPr>
          <a:xfrm>
            <a:off x="3699754" y="379379"/>
            <a:ext cx="1472119"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91A442F-20CA-4E52-BC0A-4A8DC2F4758D}"/>
              </a:ext>
            </a:extLst>
          </p:cNvPr>
          <p:cNvSpPr/>
          <p:nvPr userDrawn="1"/>
        </p:nvSpPr>
        <p:spPr>
          <a:xfrm>
            <a:off x="5408579" y="379379"/>
            <a:ext cx="5204298"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8C948B0E-F0C3-4AAE-BE39-BB126DB62130}"/>
              </a:ext>
            </a:extLst>
          </p:cNvPr>
          <p:cNvSpPr>
            <a:spLocks noGrp="1"/>
          </p:cNvSpPr>
          <p:nvPr>
            <p:ph type="pic" sz="quarter" idx="14" hasCustomPrompt="1"/>
          </p:nvPr>
        </p:nvSpPr>
        <p:spPr>
          <a:xfrm>
            <a:off x="6096000" y="1274323"/>
            <a:ext cx="5635556" cy="2971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F817C0B7-75DD-4635-A6F5-5F728C537367}"/>
              </a:ext>
            </a:extLst>
          </p:cNvPr>
          <p:cNvSpPr>
            <a:spLocks noGrp="1"/>
          </p:cNvSpPr>
          <p:nvPr>
            <p:ph type="pic" sz="quarter" idx="15" hasCustomPrompt="1"/>
          </p:nvPr>
        </p:nvSpPr>
        <p:spPr>
          <a:xfrm>
            <a:off x="3320375" y="1274323"/>
            <a:ext cx="2538919" cy="190986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12ECC0D2-2B41-40CF-A370-67703981D717}"/>
              </a:ext>
            </a:extLst>
          </p:cNvPr>
          <p:cNvSpPr>
            <a:spLocks noGrp="1"/>
          </p:cNvSpPr>
          <p:nvPr>
            <p:ph type="pic" sz="quarter" idx="16" hasCustomPrompt="1"/>
          </p:nvPr>
        </p:nvSpPr>
        <p:spPr>
          <a:xfrm>
            <a:off x="544749"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A29FCD8B-B96F-49BF-A552-82D510B6D078}"/>
              </a:ext>
            </a:extLst>
          </p:cNvPr>
          <p:cNvSpPr>
            <a:spLocks noGrp="1"/>
          </p:cNvSpPr>
          <p:nvPr>
            <p:ph type="pic" sz="quarter" idx="17" hasCustomPrompt="1"/>
          </p:nvPr>
        </p:nvSpPr>
        <p:spPr>
          <a:xfrm>
            <a:off x="3320375"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4FCA94-9D4B-4D6C-AEDA-E106A18D1007}"/>
              </a:ext>
            </a:extLst>
          </p:cNvPr>
          <p:cNvSpPr/>
          <p:nvPr userDrawn="1"/>
        </p:nvSpPr>
        <p:spPr>
          <a:xfrm>
            <a:off x="0" y="3937992"/>
            <a:ext cx="12192000" cy="29200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grpSp>
        <p:nvGrpSpPr>
          <p:cNvPr id="2" name="Group 1">
            <a:extLst>
              <a:ext uri="{FF2B5EF4-FFF2-40B4-BE49-F238E27FC236}">
                <a16:creationId xmlns:a16="http://schemas.microsoft.com/office/drawing/2014/main" id="{68FBAC0C-90AE-4BF6-BD45-2223214B1DE3}"/>
              </a:ext>
            </a:extLst>
          </p:cNvPr>
          <p:cNvGrpSpPr/>
          <p:nvPr userDrawn="1"/>
        </p:nvGrpSpPr>
        <p:grpSpPr>
          <a:xfrm flipH="1">
            <a:off x="722146" y="1529130"/>
            <a:ext cx="4407202" cy="4681248"/>
            <a:chOff x="6446339" y="1280897"/>
            <a:chExt cx="4320717" cy="5285178"/>
          </a:xfrm>
        </p:grpSpPr>
        <p:sp>
          <p:nvSpPr>
            <p:cNvPr id="3" name="Freeform: Shape 2">
              <a:extLst>
                <a:ext uri="{FF2B5EF4-FFF2-40B4-BE49-F238E27FC236}">
                  <a16:creationId xmlns:a16="http://schemas.microsoft.com/office/drawing/2014/main" id="{05A3C585-6A40-421A-A680-72A17DBD858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B91228CF-D9D2-4A77-A0A6-42B0F6E8601E}"/>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4557DB8C-C6A3-4BA7-8B7B-0B6FC3E2C603}"/>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98D523C-46A5-416E-B591-48E33B848D89}"/>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22D7AD7-4668-4FFE-80F1-76809786FDF2}"/>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FBCB2EB-235B-4673-A50A-BFA682F8C1D7}"/>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44F00AD-8287-4317-831D-EDF1AB1B8705}"/>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0" name="Text Placeholder 9">
            <a:extLst>
              <a:ext uri="{FF2B5EF4-FFF2-40B4-BE49-F238E27FC236}">
                <a16:creationId xmlns:a16="http://schemas.microsoft.com/office/drawing/2014/main" id="{5697076B-D9FB-482E-A52D-539AB42CF95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1" name="그림 개체 틀 2">
            <a:extLst>
              <a:ext uri="{FF2B5EF4-FFF2-40B4-BE49-F238E27FC236}">
                <a16:creationId xmlns:a16="http://schemas.microsoft.com/office/drawing/2014/main" id="{C05109EE-F6D7-44D9-8EB0-F43BF05022CC}"/>
              </a:ext>
            </a:extLst>
          </p:cNvPr>
          <p:cNvSpPr>
            <a:spLocks noGrp="1"/>
          </p:cNvSpPr>
          <p:nvPr>
            <p:ph type="pic" sz="quarter" idx="44" hasCustomPrompt="1"/>
          </p:nvPr>
        </p:nvSpPr>
        <p:spPr>
          <a:xfrm flipH="1">
            <a:off x="973352" y="1721796"/>
            <a:ext cx="4027726" cy="3180943"/>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48684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7">
            <a:extLst>
              <a:ext uri="{FF2B5EF4-FFF2-40B4-BE49-F238E27FC236}">
                <a16:creationId xmlns:a16="http://schemas.microsoft.com/office/drawing/2014/main" id="{4BDBA62A-FFB9-4EAA-A845-F9E7FBE1656D}"/>
              </a:ext>
            </a:extLst>
          </p:cNvPr>
          <p:cNvGrpSpPr/>
          <p:nvPr userDrawn="1"/>
        </p:nvGrpSpPr>
        <p:grpSpPr>
          <a:xfrm>
            <a:off x="850796" y="1991644"/>
            <a:ext cx="2126862" cy="3673670"/>
            <a:chOff x="1438761" y="2033015"/>
            <a:chExt cx="1980000" cy="3420000"/>
          </a:xfrm>
        </p:grpSpPr>
        <p:sp>
          <p:nvSpPr>
            <p:cNvPr id="3" name="Rounded Rectangle 58">
              <a:extLst>
                <a:ext uri="{FF2B5EF4-FFF2-40B4-BE49-F238E27FC236}">
                  <a16:creationId xmlns:a16="http://schemas.microsoft.com/office/drawing/2014/main" id="{501CB877-1AC6-424C-B3BA-D6ABFC26E32B}"/>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a16="http://schemas.microsoft.com/office/drawing/2014/main" id="{0C2BE5BA-7167-4D0A-A2D3-B5A7EBB251A0}"/>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a16="http://schemas.microsoft.com/office/drawing/2014/main" id="{DEE94761-F08C-411E-92F5-94A4A9F63953}"/>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a16="http://schemas.microsoft.com/office/drawing/2014/main" id="{4AFCDA50-2E11-42B5-B780-32DE53F40798}"/>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a16="http://schemas.microsoft.com/office/drawing/2014/main" id="{BBF714BD-7EA8-4CDD-96C3-883EA2DD0D6C}"/>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a16="http://schemas.microsoft.com/office/drawing/2014/main" id="{32032593-70A5-4ED1-86D3-FEE66C4BEB96}"/>
              </a:ext>
            </a:extLst>
          </p:cNvPr>
          <p:cNvGrpSpPr/>
          <p:nvPr userDrawn="1"/>
        </p:nvGrpSpPr>
        <p:grpSpPr>
          <a:xfrm>
            <a:off x="3428276" y="1957776"/>
            <a:ext cx="2126862" cy="3673670"/>
            <a:chOff x="1438761" y="2033015"/>
            <a:chExt cx="1980000" cy="3420000"/>
          </a:xfrm>
        </p:grpSpPr>
        <p:sp>
          <p:nvSpPr>
            <p:cNvPr id="9" name="Rounded Rectangle 52">
              <a:extLst>
                <a:ext uri="{FF2B5EF4-FFF2-40B4-BE49-F238E27FC236}">
                  <a16:creationId xmlns:a16="http://schemas.microsoft.com/office/drawing/2014/main" id="{E3B77530-799D-492E-8338-01D56FC3BD56}"/>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a16="http://schemas.microsoft.com/office/drawing/2014/main" id="{68998195-F1B1-45FE-ABA1-91E09AA9722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a16="http://schemas.microsoft.com/office/drawing/2014/main" id="{F93E3408-54D7-4DC3-8B96-960AECE6A448}"/>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a16="http://schemas.microsoft.com/office/drawing/2014/main" id="{F9BAFA1E-AE64-4351-B7F7-0D40065FD222}"/>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a16="http://schemas.microsoft.com/office/drawing/2014/main" id="{4ECD5656-3255-49C7-9627-AEFD2E735DC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a16="http://schemas.microsoft.com/office/drawing/2014/main" id="{E38E2520-FC64-4AE0-A8E6-D22504244896}"/>
              </a:ext>
            </a:extLst>
          </p:cNvPr>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a16="http://schemas.microsoft.com/office/drawing/2014/main" id="{53F7F2A9-FB3A-469D-A025-F0EF53225AC0}"/>
              </a:ext>
            </a:extLst>
          </p:cNvPr>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a16="http://schemas.microsoft.com/office/drawing/2014/main" id="{CE0A9AE1-D462-4ABF-9729-E8E271CD12A0}"/>
              </a:ext>
            </a:extLst>
          </p:cNvPr>
          <p:cNvGrpSpPr/>
          <p:nvPr userDrawn="1"/>
        </p:nvGrpSpPr>
        <p:grpSpPr>
          <a:xfrm>
            <a:off x="2077784" y="1819949"/>
            <a:ext cx="2304289" cy="3980137"/>
            <a:chOff x="1438761" y="2033015"/>
            <a:chExt cx="1980000" cy="3420000"/>
          </a:xfrm>
        </p:grpSpPr>
        <p:sp>
          <p:nvSpPr>
            <p:cNvPr id="17" name="Rounded Rectangle 41">
              <a:extLst>
                <a:ext uri="{FF2B5EF4-FFF2-40B4-BE49-F238E27FC236}">
                  <a16:creationId xmlns:a16="http://schemas.microsoft.com/office/drawing/2014/main" id="{FECFE306-FB02-4369-B9F4-F163D0F1DA39}"/>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60177CAD-2350-4B3F-A424-4E8BEF4DEFB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DE285963-536D-4D67-BDAD-A913A1868D4D}"/>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B63BD6C0-18F6-4761-9CE9-FCC79EFA9A05}"/>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EFAA093E-94D8-4FBC-8C9E-FB5F9E39F6B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a16="http://schemas.microsoft.com/office/drawing/2014/main" id="{1D6A7D47-511A-445A-9ED2-C0B31C62F7F1}"/>
              </a:ext>
            </a:extLst>
          </p:cNvPr>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a16="http://schemas.microsoft.com/office/drawing/2014/main" id="{B6267096-FAB5-45A6-A9F7-99EC8A46D0C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77E02B4-A751-4DC8-B44F-BB87A3DE0B1C}"/>
              </a:ext>
            </a:extLst>
          </p:cNvPr>
          <p:cNvSpPr>
            <a:spLocks noGrp="1"/>
          </p:cNvSpPr>
          <p:nvPr>
            <p:ph type="pic" sz="quarter" idx="14" hasCustomPrompt="1"/>
          </p:nvPr>
        </p:nvSpPr>
        <p:spPr>
          <a:xfrm>
            <a:off x="0" y="0"/>
            <a:ext cx="6096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1216366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55354B6-B79C-4894-8DA7-39CD6A2C1092}"/>
              </a:ext>
            </a:extLst>
          </p:cNvPr>
          <p:cNvGrpSpPr/>
          <p:nvPr userDrawn="1"/>
        </p:nvGrpSpPr>
        <p:grpSpPr>
          <a:xfrm>
            <a:off x="174448" y="261016"/>
            <a:ext cx="10410651" cy="5719948"/>
            <a:chOff x="-548507" y="477868"/>
            <a:chExt cx="11570449" cy="6357177"/>
          </a:xfrm>
        </p:grpSpPr>
        <p:sp>
          <p:nvSpPr>
            <p:cNvPr id="18" name="Freeform: Shape 17">
              <a:extLst>
                <a:ext uri="{FF2B5EF4-FFF2-40B4-BE49-F238E27FC236}">
                  <a16:creationId xmlns:a16="http://schemas.microsoft.com/office/drawing/2014/main" id="{5111F323-B45D-41E2-9C53-E16E5EB8F8B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893892A-F0E4-4D14-A167-BCF1CBF7BDB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FCC6224-0FDF-46C8-96CF-4F72EDAA82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AD97E8D-9336-40CC-9B22-C9493499CBE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81E55D7F-EB32-4A92-A342-22641E0908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E3476D76-F8CF-474A-8196-AA1593DB9510}"/>
                </a:ext>
              </a:extLst>
            </p:cNvPr>
            <p:cNvGrpSpPr/>
            <p:nvPr/>
          </p:nvGrpSpPr>
          <p:grpSpPr>
            <a:xfrm>
              <a:off x="1606" y="6382978"/>
              <a:ext cx="413937" cy="115242"/>
              <a:chOff x="5955" y="6353672"/>
              <a:chExt cx="413937" cy="115242"/>
            </a:xfrm>
          </p:grpSpPr>
          <p:sp>
            <p:nvSpPr>
              <p:cNvPr id="28" name="Rectangle: Rounded Corners 27">
                <a:extLst>
                  <a:ext uri="{FF2B5EF4-FFF2-40B4-BE49-F238E27FC236}">
                    <a16:creationId xmlns:a16="http://schemas.microsoft.com/office/drawing/2014/main" id="{D64DEBF7-D7E9-4EA9-95B1-CB5C57498C1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7C714E9-B08A-4559-967D-694DDF7DC28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6F1BA47-4775-4B74-AC46-BA60D1F27A54}"/>
                </a:ext>
              </a:extLst>
            </p:cNvPr>
            <p:cNvGrpSpPr/>
            <p:nvPr/>
          </p:nvGrpSpPr>
          <p:grpSpPr>
            <a:xfrm>
              <a:off x="9855291" y="6381600"/>
              <a:ext cx="885989" cy="115242"/>
              <a:chOff x="5955" y="6353672"/>
              <a:chExt cx="413937" cy="115242"/>
            </a:xfrm>
          </p:grpSpPr>
          <p:sp>
            <p:nvSpPr>
              <p:cNvPr id="26" name="Rectangle: Rounded Corners 25">
                <a:extLst>
                  <a:ext uri="{FF2B5EF4-FFF2-40B4-BE49-F238E27FC236}">
                    <a16:creationId xmlns:a16="http://schemas.microsoft.com/office/drawing/2014/main" id="{CB9F8B05-FC7A-416E-8EC1-EAEC4BF14C9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A2811C3-1763-452B-92E6-FA3B089CBCF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a16="http://schemas.microsoft.com/office/drawing/2014/main" id="{5D8CBDB5-CC23-4B26-91B5-BAF08E69497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30" name="Group 29">
            <a:extLst>
              <a:ext uri="{FF2B5EF4-FFF2-40B4-BE49-F238E27FC236}">
                <a16:creationId xmlns:a16="http://schemas.microsoft.com/office/drawing/2014/main" id="{2115A9E9-2E59-4B6C-9C89-677AEDCCBEB1}"/>
              </a:ext>
            </a:extLst>
          </p:cNvPr>
          <p:cNvGrpSpPr/>
          <p:nvPr userDrawn="1"/>
        </p:nvGrpSpPr>
        <p:grpSpPr>
          <a:xfrm>
            <a:off x="301857" y="4848223"/>
            <a:ext cx="11611697" cy="1997448"/>
            <a:chOff x="3271130" y="4981887"/>
            <a:chExt cx="8577971" cy="1475586"/>
          </a:xfrm>
        </p:grpSpPr>
        <p:grpSp>
          <p:nvGrpSpPr>
            <p:cNvPr id="3" name="Group 2">
              <a:extLst>
                <a:ext uri="{FF2B5EF4-FFF2-40B4-BE49-F238E27FC236}">
                  <a16:creationId xmlns:a16="http://schemas.microsoft.com/office/drawing/2014/main" id="{1A89FA44-0A14-4CB4-A951-AC26B5A2EA51}"/>
                </a:ext>
              </a:extLst>
            </p:cNvPr>
            <p:cNvGrpSpPr/>
            <p:nvPr userDrawn="1"/>
          </p:nvGrpSpPr>
          <p:grpSpPr>
            <a:xfrm>
              <a:off x="10175667" y="4981887"/>
              <a:ext cx="1673434" cy="1352946"/>
              <a:chOff x="8851691" y="3742138"/>
              <a:chExt cx="2515051" cy="2033381"/>
            </a:xfrm>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9AC13CF9-1A01-472C-B184-B8D1FDFE8382}"/>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D74CBBF-AD6A-40B7-ACD4-D206157081B0}"/>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6B9B8EF-AF25-4F44-A25C-1149326B2BD6}"/>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1BF2991-B5E8-4B3E-B29F-CBB90B845EE5}"/>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050C9E6-EBE9-4CA4-AAE4-EB0F65D5BB9B}"/>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B909C7B-7870-4D06-9D90-8C2B224F4B8D}"/>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FBEC56A-6BE5-448F-9565-A0BBE2CA940F}"/>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42F6CED-B6AA-4B95-8ABB-7ABDA4DC0951}"/>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15" name="Freeform: Shape 14">
              <a:extLst>
                <a:ext uri="{FF2B5EF4-FFF2-40B4-BE49-F238E27FC236}">
                  <a16:creationId xmlns:a16="http://schemas.microsoft.com/office/drawing/2014/main" id="{A6680C42-0B5C-418D-B5F0-87D2D6363A56}"/>
                </a:ext>
              </a:extLst>
            </p:cNvPr>
            <p:cNvSpPr/>
            <p:nvPr userDrawn="1"/>
          </p:nvSpPr>
          <p:spPr>
            <a:xfrm>
              <a:off x="3271130" y="5777272"/>
              <a:ext cx="7170701" cy="680201"/>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211471 w 8250226"/>
                <a:gd name="connsiteY8" fmla="*/ 959045 h 1520066"/>
                <a:gd name="connsiteX9" fmla="*/ 7023079 w 8250226"/>
                <a:gd name="connsiteY9" fmla="*/ 599807 h 1520066"/>
                <a:gd name="connsiteX10" fmla="*/ 6625054 w 8250226"/>
                <a:gd name="connsiteY10" fmla="*/ 60489 h 1520066"/>
                <a:gd name="connsiteX11" fmla="*/ 6613972 w 8250226"/>
                <a:gd name="connsiteY11" fmla="*/ 60489 h 1520066"/>
                <a:gd name="connsiteX12" fmla="*/ 5725111 w 8250226"/>
                <a:gd name="connsiteY12" fmla="*/ 640903 h 1520066"/>
                <a:gd name="connsiteX13" fmla="*/ 5596746 w 8250226"/>
                <a:gd name="connsiteY13" fmla="*/ 772500 h 1520066"/>
                <a:gd name="connsiteX14" fmla="*/ 5426824 w 8250226"/>
                <a:gd name="connsiteY14" fmla="*/ 951657 h 1520066"/>
                <a:gd name="connsiteX15" fmla="*/ 5037572 w 8250226"/>
                <a:gd name="connsiteY15" fmla="*/ 1342294 h 1520066"/>
                <a:gd name="connsiteX16" fmla="*/ 4680181 w 8250226"/>
                <a:gd name="connsiteY16" fmla="*/ 1520066 h 1520066"/>
                <a:gd name="connsiteX17" fmla="*/ 4637239 w 8250226"/>
                <a:gd name="connsiteY17" fmla="*/ 1515910 h 1520066"/>
                <a:gd name="connsiteX18" fmla="*/ 4405443 w 8250226"/>
                <a:gd name="connsiteY18" fmla="*/ 1172372 h 1520066"/>
                <a:gd name="connsiteX19" fmla="*/ 4179650 w 8250226"/>
                <a:gd name="connsiteY19" fmla="*/ 762803 h 1520066"/>
                <a:gd name="connsiteX20" fmla="*/ 3311567 w 8250226"/>
                <a:gd name="connsiteY20" fmla="*/ 767883 h 1520066"/>
                <a:gd name="connsiteX21" fmla="*/ 2360834 w 8250226"/>
                <a:gd name="connsiteY21" fmla="*/ 995061 h 1520066"/>
                <a:gd name="connsiteX22" fmla="*/ 2342497 w 8250226"/>
                <a:gd name="connsiteY22" fmla="*/ 992833 h 1520066"/>
                <a:gd name="connsiteX23" fmla="*/ 2126238 w 8250226"/>
                <a:gd name="connsiteY23" fmla="*/ 1040931 h 1520066"/>
                <a:gd name="connsiteX24" fmla="*/ 1317343 w 8250226"/>
                <a:gd name="connsiteY24" fmla="*/ 1114064 h 1520066"/>
                <a:gd name="connsiteX25" fmla="*/ 1009685 w 8250226"/>
                <a:gd name="connsiteY25" fmla="*/ 1102634 h 1520066"/>
                <a:gd name="connsiteX26" fmla="*/ 90523 w 8250226"/>
                <a:gd name="connsiteY26" fmla="*/ 742589 h 1520066"/>
                <a:gd name="connsiteX27" fmla="*/ 22895 w 8250226"/>
                <a:gd name="connsiteY27" fmla="*/ 281579 h 1520066"/>
                <a:gd name="connsiteX28" fmla="*/ 33026 w 8250226"/>
                <a:gd name="connsiteY28" fmla="*/ 257679 h 1520066"/>
                <a:gd name="connsiteX29" fmla="*/ 94142 w 8250226"/>
                <a:gd name="connsiteY29" fmla="*/ 257679 h 1520066"/>
                <a:gd name="connsiteX30" fmla="*/ 76235 w 8250226"/>
                <a:gd name="connsiteY30" fmla="*/ 299677 h 1520066"/>
                <a:gd name="connsiteX31" fmla="*/ 140053 w 8250226"/>
                <a:gd name="connsiteY31" fmla="*/ 715919 h 1520066"/>
                <a:gd name="connsiteX32" fmla="*/ 2361283 w 8250226"/>
                <a:gd name="connsiteY32" fmla="*/ 930232 h 1520066"/>
                <a:gd name="connsiteX33" fmla="*/ 2361890 w 8250226"/>
                <a:gd name="connsiteY33" fmla="*/ 932577 h 1520066"/>
                <a:gd name="connsiteX34" fmla="*/ 2418393 w 8250226"/>
                <a:gd name="connsiteY34" fmla="*/ 916935 h 1520066"/>
                <a:gd name="connsiteX35" fmla="*/ 3300486 w 8250226"/>
                <a:gd name="connsiteY35" fmla="*/ 708780 h 1520066"/>
                <a:gd name="connsiteX36" fmla="*/ 4213357 w 8250226"/>
                <a:gd name="connsiteY36" fmla="*/ 712935 h 1520066"/>
                <a:gd name="connsiteX37" fmla="*/ 4462699 w 8250226"/>
                <a:gd name="connsiteY37" fmla="*/ 1154825 h 1520066"/>
                <a:gd name="connsiteX38" fmla="*/ 4648321 w 8250226"/>
                <a:gd name="connsiteY38" fmla="*/ 1456806 h 1520066"/>
                <a:gd name="connsiteX39" fmla="*/ 5382034 w 8250226"/>
                <a:gd name="connsiteY39" fmla="*/ 911024 h 1520066"/>
                <a:gd name="connsiteX40" fmla="*/ 5554727 w 8250226"/>
                <a:gd name="connsiteY40" fmla="*/ 728634 h 1520066"/>
                <a:gd name="connsiteX41" fmla="*/ 5681246 w 8250226"/>
                <a:gd name="connsiteY41" fmla="*/ 599346 h 1520066"/>
                <a:gd name="connsiteX42" fmla="*/ 6613510 w 8250226"/>
                <a:gd name="connsiteY42" fmla="*/ 0 h 1520066"/>
                <a:gd name="connsiteX0" fmla="*/ 6613510 w 8416533"/>
                <a:gd name="connsiteY0" fmla="*/ 0 h 1520066"/>
                <a:gd name="connsiteX1" fmla="*/ 6625977 w 8416533"/>
                <a:gd name="connsiteY1" fmla="*/ 0 h 1520066"/>
                <a:gd name="connsiteX2" fmla="*/ 6964437 w 8416533"/>
                <a:gd name="connsiteY2" fmla="*/ 205015 h 1520066"/>
                <a:gd name="connsiteX3" fmla="*/ 7081720 w 8416533"/>
                <a:gd name="connsiteY3" fmla="*/ 587340 h 1520066"/>
                <a:gd name="connsiteX4" fmla="*/ 7221629 w 8416533"/>
                <a:gd name="connsiteY4" fmla="*/ 899480 h 1520066"/>
                <a:gd name="connsiteX5" fmla="*/ 8199143 w 8416533"/>
                <a:gd name="connsiteY5" fmla="*/ 396639 h 1520066"/>
                <a:gd name="connsiteX6" fmla="*/ 8241625 w 8416533"/>
                <a:gd name="connsiteY6" fmla="*/ 397101 h 1520066"/>
                <a:gd name="connsiteX7" fmla="*/ 8415852 w 8416533"/>
                <a:gd name="connsiteY7" fmla="*/ 762602 h 1520066"/>
                <a:gd name="connsiteX8" fmla="*/ 7211471 w 8416533"/>
                <a:gd name="connsiteY8" fmla="*/ 959045 h 1520066"/>
                <a:gd name="connsiteX9" fmla="*/ 7023079 w 8416533"/>
                <a:gd name="connsiteY9" fmla="*/ 599807 h 1520066"/>
                <a:gd name="connsiteX10" fmla="*/ 6625054 w 8416533"/>
                <a:gd name="connsiteY10" fmla="*/ 60489 h 1520066"/>
                <a:gd name="connsiteX11" fmla="*/ 6613972 w 8416533"/>
                <a:gd name="connsiteY11" fmla="*/ 60489 h 1520066"/>
                <a:gd name="connsiteX12" fmla="*/ 5725111 w 8416533"/>
                <a:gd name="connsiteY12" fmla="*/ 640903 h 1520066"/>
                <a:gd name="connsiteX13" fmla="*/ 5596746 w 8416533"/>
                <a:gd name="connsiteY13" fmla="*/ 772500 h 1520066"/>
                <a:gd name="connsiteX14" fmla="*/ 5426824 w 8416533"/>
                <a:gd name="connsiteY14" fmla="*/ 951657 h 1520066"/>
                <a:gd name="connsiteX15" fmla="*/ 5037572 w 8416533"/>
                <a:gd name="connsiteY15" fmla="*/ 1342294 h 1520066"/>
                <a:gd name="connsiteX16" fmla="*/ 4680181 w 8416533"/>
                <a:gd name="connsiteY16" fmla="*/ 1520066 h 1520066"/>
                <a:gd name="connsiteX17" fmla="*/ 4637239 w 8416533"/>
                <a:gd name="connsiteY17" fmla="*/ 1515910 h 1520066"/>
                <a:gd name="connsiteX18" fmla="*/ 4405443 w 8416533"/>
                <a:gd name="connsiteY18" fmla="*/ 1172372 h 1520066"/>
                <a:gd name="connsiteX19" fmla="*/ 4179650 w 8416533"/>
                <a:gd name="connsiteY19" fmla="*/ 762803 h 1520066"/>
                <a:gd name="connsiteX20" fmla="*/ 3311567 w 8416533"/>
                <a:gd name="connsiteY20" fmla="*/ 767883 h 1520066"/>
                <a:gd name="connsiteX21" fmla="*/ 2360834 w 8416533"/>
                <a:gd name="connsiteY21" fmla="*/ 995061 h 1520066"/>
                <a:gd name="connsiteX22" fmla="*/ 2342497 w 8416533"/>
                <a:gd name="connsiteY22" fmla="*/ 992833 h 1520066"/>
                <a:gd name="connsiteX23" fmla="*/ 2126238 w 8416533"/>
                <a:gd name="connsiteY23" fmla="*/ 1040931 h 1520066"/>
                <a:gd name="connsiteX24" fmla="*/ 1317343 w 8416533"/>
                <a:gd name="connsiteY24" fmla="*/ 1114064 h 1520066"/>
                <a:gd name="connsiteX25" fmla="*/ 1009685 w 8416533"/>
                <a:gd name="connsiteY25" fmla="*/ 1102634 h 1520066"/>
                <a:gd name="connsiteX26" fmla="*/ 90523 w 8416533"/>
                <a:gd name="connsiteY26" fmla="*/ 742589 h 1520066"/>
                <a:gd name="connsiteX27" fmla="*/ 22895 w 8416533"/>
                <a:gd name="connsiteY27" fmla="*/ 281579 h 1520066"/>
                <a:gd name="connsiteX28" fmla="*/ 33026 w 8416533"/>
                <a:gd name="connsiteY28" fmla="*/ 257679 h 1520066"/>
                <a:gd name="connsiteX29" fmla="*/ 94142 w 8416533"/>
                <a:gd name="connsiteY29" fmla="*/ 257679 h 1520066"/>
                <a:gd name="connsiteX30" fmla="*/ 76235 w 8416533"/>
                <a:gd name="connsiteY30" fmla="*/ 299677 h 1520066"/>
                <a:gd name="connsiteX31" fmla="*/ 140053 w 8416533"/>
                <a:gd name="connsiteY31" fmla="*/ 715919 h 1520066"/>
                <a:gd name="connsiteX32" fmla="*/ 2361283 w 8416533"/>
                <a:gd name="connsiteY32" fmla="*/ 930232 h 1520066"/>
                <a:gd name="connsiteX33" fmla="*/ 2361890 w 8416533"/>
                <a:gd name="connsiteY33" fmla="*/ 932577 h 1520066"/>
                <a:gd name="connsiteX34" fmla="*/ 2418393 w 8416533"/>
                <a:gd name="connsiteY34" fmla="*/ 916935 h 1520066"/>
                <a:gd name="connsiteX35" fmla="*/ 3300486 w 8416533"/>
                <a:gd name="connsiteY35" fmla="*/ 708780 h 1520066"/>
                <a:gd name="connsiteX36" fmla="*/ 4213357 w 8416533"/>
                <a:gd name="connsiteY36" fmla="*/ 712935 h 1520066"/>
                <a:gd name="connsiteX37" fmla="*/ 4462699 w 8416533"/>
                <a:gd name="connsiteY37" fmla="*/ 1154825 h 1520066"/>
                <a:gd name="connsiteX38" fmla="*/ 4648321 w 8416533"/>
                <a:gd name="connsiteY38" fmla="*/ 1456806 h 1520066"/>
                <a:gd name="connsiteX39" fmla="*/ 5382034 w 8416533"/>
                <a:gd name="connsiteY39" fmla="*/ 911024 h 1520066"/>
                <a:gd name="connsiteX40" fmla="*/ 5554727 w 8416533"/>
                <a:gd name="connsiteY40" fmla="*/ 728634 h 1520066"/>
                <a:gd name="connsiteX41" fmla="*/ 5681246 w 8416533"/>
                <a:gd name="connsiteY41" fmla="*/ 599346 h 1520066"/>
                <a:gd name="connsiteX42" fmla="*/ 6613510 w 8416533"/>
                <a:gd name="connsiteY42" fmla="*/ 0 h 1520066"/>
                <a:gd name="connsiteX0" fmla="*/ 6613510 w 8416442"/>
                <a:gd name="connsiteY0" fmla="*/ 0 h 1520066"/>
                <a:gd name="connsiteX1" fmla="*/ 6625977 w 8416442"/>
                <a:gd name="connsiteY1" fmla="*/ 0 h 1520066"/>
                <a:gd name="connsiteX2" fmla="*/ 6964437 w 8416442"/>
                <a:gd name="connsiteY2" fmla="*/ 205015 h 1520066"/>
                <a:gd name="connsiteX3" fmla="*/ 7081720 w 8416442"/>
                <a:gd name="connsiteY3" fmla="*/ 587340 h 1520066"/>
                <a:gd name="connsiteX4" fmla="*/ 7221629 w 8416442"/>
                <a:gd name="connsiteY4" fmla="*/ 899480 h 1520066"/>
                <a:gd name="connsiteX5" fmla="*/ 8348876 w 8416442"/>
                <a:gd name="connsiteY5" fmla="*/ 665822 h 1520066"/>
                <a:gd name="connsiteX6" fmla="*/ 8241625 w 8416442"/>
                <a:gd name="connsiteY6" fmla="*/ 397101 h 1520066"/>
                <a:gd name="connsiteX7" fmla="*/ 8415852 w 8416442"/>
                <a:gd name="connsiteY7" fmla="*/ 762602 h 1520066"/>
                <a:gd name="connsiteX8" fmla="*/ 7211471 w 8416442"/>
                <a:gd name="connsiteY8" fmla="*/ 959045 h 1520066"/>
                <a:gd name="connsiteX9" fmla="*/ 7023079 w 8416442"/>
                <a:gd name="connsiteY9" fmla="*/ 599807 h 1520066"/>
                <a:gd name="connsiteX10" fmla="*/ 6625054 w 8416442"/>
                <a:gd name="connsiteY10" fmla="*/ 60489 h 1520066"/>
                <a:gd name="connsiteX11" fmla="*/ 6613972 w 8416442"/>
                <a:gd name="connsiteY11" fmla="*/ 60489 h 1520066"/>
                <a:gd name="connsiteX12" fmla="*/ 5725111 w 8416442"/>
                <a:gd name="connsiteY12" fmla="*/ 640903 h 1520066"/>
                <a:gd name="connsiteX13" fmla="*/ 5596746 w 8416442"/>
                <a:gd name="connsiteY13" fmla="*/ 772500 h 1520066"/>
                <a:gd name="connsiteX14" fmla="*/ 5426824 w 8416442"/>
                <a:gd name="connsiteY14" fmla="*/ 951657 h 1520066"/>
                <a:gd name="connsiteX15" fmla="*/ 5037572 w 8416442"/>
                <a:gd name="connsiteY15" fmla="*/ 1342294 h 1520066"/>
                <a:gd name="connsiteX16" fmla="*/ 4680181 w 8416442"/>
                <a:gd name="connsiteY16" fmla="*/ 1520066 h 1520066"/>
                <a:gd name="connsiteX17" fmla="*/ 4637239 w 8416442"/>
                <a:gd name="connsiteY17" fmla="*/ 1515910 h 1520066"/>
                <a:gd name="connsiteX18" fmla="*/ 4405443 w 8416442"/>
                <a:gd name="connsiteY18" fmla="*/ 1172372 h 1520066"/>
                <a:gd name="connsiteX19" fmla="*/ 4179650 w 8416442"/>
                <a:gd name="connsiteY19" fmla="*/ 762803 h 1520066"/>
                <a:gd name="connsiteX20" fmla="*/ 3311567 w 8416442"/>
                <a:gd name="connsiteY20" fmla="*/ 767883 h 1520066"/>
                <a:gd name="connsiteX21" fmla="*/ 2360834 w 8416442"/>
                <a:gd name="connsiteY21" fmla="*/ 995061 h 1520066"/>
                <a:gd name="connsiteX22" fmla="*/ 2342497 w 8416442"/>
                <a:gd name="connsiteY22" fmla="*/ 992833 h 1520066"/>
                <a:gd name="connsiteX23" fmla="*/ 2126238 w 8416442"/>
                <a:gd name="connsiteY23" fmla="*/ 1040931 h 1520066"/>
                <a:gd name="connsiteX24" fmla="*/ 1317343 w 8416442"/>
                <a:gd name="connsiteY24" fmla="*/ 1114064 h 1520066"/>
                <a:gd name="connsiteX25" fmla="*/ 1009685 w 8416442"/>
                <a:gd name="connsiteY25" fmla="*/ 1102634 h 1520066"/>
                <a:gd name="connsiteX26" fmla="*/ 90523 w 8416442"/>
                <a:gd name="connsiteY26" fmla="*/ 742589 h 1520066"/>
                <a:gd name="connsiteX27" fmla="*/ 22895 w 8416442"/>
                <a:gd name="connsiteY27" fmla="*/ 281579 h 1520066"/>
                <a:gd name="connsiteX28" fmla="*/ 33026 w 8416442"/>
                <a:gd name="connsiteY28" fmla="*/ 257679 h 1520066"/>
                <a:gd name="connsiteX29" fmla="*/ 94142 w 8416442"/>
                <a:gd name="connsiteY29" fmla="*/ 257679 h 1520066"/>
                <a:gd name="connsiteX30" fmla="*/ 76235 w 8416442"/>
                <a:gd name="connsiteY30" fmla="*/ 299677 h 1520066"/>
                <a:gd name="connsiteX31" fmla="*/ 140053 w 8416442"/>
                <a:gd name="connsiteY31" fmla="*/ 715919 h 1520066"/>
                <a:gd name="connsiteX32" fmla="*/ 2361283 w 8416442"/>
                <a:gd name="connsiteY32" fmla="*/ 930232 h 1520066"/>
                <a:gd name="connsiteX33" fmla="*/ 2361890 w 8416442"/>
                <a:gd name="connsiteY33" fmla="*/ 932577 h 1520066"/>
                <a:gd name="connsiteX34" fmla="*/ 2418393 w 8416442"/>
                <a:gd name="connsiteY34" fmla="*/ 916935 h 1520066"/>
                <a:gd name="connsiteX35" fmla="*/ 3300486 w 8416442"/>
                <a:gd name="connsiteY35" fmla="*/ 708780 h 1520066"/>
                <a:gd name="connsiteX36" fmla="*/ 4213357 w 8416442"/>
                <a:gd name="connsiteY36" fmla="*/ 712935 h 1520066"/>
                <a:gd name="connsiteX37" fmla="*/ 4462699 w 8416442"/>
                <a:gd name="connsiteY37" fmla="*/ 1154825 h 1520066"/>
                <a:gd name="connsiteX38" fmla="*/ 4648321 w 8416442"/>
                <a:gd name="connsiteY38" fmla="*/ 1456806 h 1520066"/>
                <a:gd name="connsiteX39" fmla="*/ 5382034 w 8416442"/>
                <a:gd name="connsiteY39" fmla="*/ 911024 h 1520066"/>
                <a:gd name="connsiteX40" fmla="*/ 5554727 w 8416442"/>
                <a:gd name="connsiteY40" fmla="*/ 728634 h 1520066"/>
                <a:gd name="connsiteX41" fmla="*/ 5681246 w 8416442"/>
                <a:gd name="connsiteY41" fmla="*/ 599346 h 1520066"/>
                <a:gd name="connsiteX42" fmla="*/ 6613510 w 8416442"/>
                <a:gd name="connsiteY42"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62602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74648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454400"/>
                <a:gd name="connsiteY0" fmla="*/ 0 h 1520066"/>
                <a:gd name="connsiteX1" fmla="*/ 6625977 w 8454400"/>
                <a:gd name="connsiteY1" fmla="*/ 0 h 1520066"/>
                <a:gd name="connsiteX2" fmla="*/ 6964437 w 8454400"/>
                <a:gd name="connsiteY2" fmla="*/ 205015 h 1520066"/>
                <a:gd name="connsiteX3" fmla="*/ 7081720 w 8454400"/>
                <a:gd name="connsiteY3" fmla="*/ 587340 h 1520066"/>
                <a:gd name="connsiteX4" fmla="*/ 7221629 w 8454400"/>
                <a:gd name="connsiteY4" fmla="*/ 899480 h 1520066"/>
                <a:gd name="connsiteX5" fmla="*/ 8348876 w 8454400"/>
                <a:gd name="connsiteY5" fmla="*/ 665822 h 1520066"/>
                <a:gd name="connsiteX6" fmla="*/ 8415852 w 8454400"/>
                <a:gd name="connsiteY6" fmla="*/ 774648 h 1520066"/>
                <a:gd name="connsiteX7" fmla="*/ 7211471 w 8454400"/>
                <a:gd name="connsiteY7" fmla="*/ 959045 h 1520066"/>
                <a:gd name="connsiteX8" fmla="*/ 7023079 w 8454400"/>
                <a:gd name="connsiteY8" fmla="*/ 599807 h 1520066"/>
                <a:gd name="connsiteX9" fmla="*/ 6625054 w 8454400"/>
                <a:gd name="connsiteY9" fmla="*/ 60489 h 1520066"/>
                <a:gd name="connsiteX10" fmla="*/ 6613972 w 8454400"/>
                <a:gd name="connsiteY10" fmla="*/ 60489 h 1520066"/>
                <a:gd name="connsiteX11" fmla="*/ 5725111 w 8454400"/>
                <a:gd name="connsiteY11" fmla="*/ 640903 h 1520066"/>
                <a:gd name="connsiteX12" fmla="*/ 5596746 w 8454400"/>
                <a:gd name="connsiteY12" fmla="*/ 772500 h 1520066"/>
                <a:gd name="connsiteX13" fmla="*/ 5426824 w 8454400"/>
                <a:gd name="connsiteY13" fmla="*/ 951657 h 1520066"/>
                <a:gd name="connsiteX14" fmla="*/ 5037572 w 8454400"/>
                <a:gd name="connsiteY14" fmla="*/ 1342294 h 1520066"/>
                <a:gd name="connsiteX15" fmla="*/ 4680181 w 8454400"/>
                <a:gd name="connsiteY15" fmla="*/ 1520066 h 1520066"/>
                <a:gd name="connsiteX16" fmla="*/ 4637239 w 8454400"/>
                <a:gd name="connsiteY16" fmla="*/ 1515910 h 1520066"/>
                <a:gd name="connsiteX17" fmla="*/ 4405443 w 8454400"/>
                <a:gd name="connsiteY17" fmla="*/ 1172372 h 1520066"/>
                <a:gd name="connsiteX18" fmla="*/ 4179650 w 8454400"/>
                <a:gd name="connsiteY18" fmla="*/ 762803 h 1520066"/>
                <a:gd name="connsiteX19" fmla="*/ 3311567 w 8454400"/>
                <a:gd name="connsiteY19" fmla="*/ 767883 h 1520066"/>
                <a:gd name="connsiteX20" fmla="*/ 2360834 w 8454400"/>
                <a:gd name="connsiteY20" fmla="*/ 995061 h 1520066"/>
                <a:gd name="connsiteX21" fmla="*/ 2342497 w 8454400"/>
                <a:gd name="connsiteY21" fmla="*/ 992833 h 1520066"/>
                <a:gd name="connsiteX22" fmla="*/ 2126238 w 8454400"/>
                <a:gd name="connsiteY22" fmla="*/ 1040931 h 1520066"/>
                <a:gd name="connsiteX23" fmla="*/ 1317343 w 8454400"/>
                <a:gd name="connsiteY23" fmla="*/ 1114064 h 1520066"/>
                <a:gd name="connsiteX24" fmla="*/ 1009685 w 8454400"/>
                <a:gd name="connsiteY24" fmla="*/ 1102634 h 1520066"/>
                <a:gd name="connsiteX25" fmla="*/ 90523 w 8454400"/>
                <a:gd name="connsiteY25" fmla="*/ 742589 h 1520066"/>
                <a:gd name="connsiteX26" fmla="*/ 22895 w 8454400"/>
                <a:gd name="connsiteY26" fmla="*/ 281579 h 1520066"/>
                <a:gd name="connsiteX27" fmla="*/ 33026 w 8454400"/>
                <a:gd name="connsiteY27" fmla="*/ 257679 h 1520066"/>
                <a:gd name="connsiteX28" fmla="*/ 94142 w 8454400"/>
                <a:gd name="connsiteY28" fmla="*/ 257679 h 1520066"/>
                <a:gd name="connsiteX29" fmla="*/ 76235 w 8454400"/>
                <a:gd name="connsiteY29" fmla="*/ 299677 h 1520066"/>
                <a:gd name="connsiteX30" fmla="*/ 140053 w 8454400"/>
                <a:gd name="connsiteY30" fmla="*/ 715919 h 1520066"/>
                <a:gd name="connsiteX31" fmla="*/ 2361283 w 8454400"/>
                <a:gd name="connsiteY31" fmla="*/ 930232 h 1520066"/>
                <a:gd name="connsiteX32" fmla="*/ 2361890 w 8454400"/>
                <a:gd name="connsiteY32" fmla="*/ 932577 h 1520066"/>
                <a:gd name="connsiteX33" fmla="*/ 2418393 w 8454400"/>
                <a:gd name="connsiteY33" fmla="*/ 916935 h 1520066"/>
                <a:gd name="connsiteX34" fmla="*/ 3300486 w 8454400"/>
                <a:gd name="connsiteY34" fmla="*/ 708780 h 1520066"/>
                <a:gd name="connsiteX35" fmla="*/ 4213357 w 8454400"/>
                <a:gd name="connsiteY35" fmla="*/ 712935 h 1520066"/>
                <a:gd name="connsiteX36" fmla="*/ 4462699 w 8454400"/>
                <a:gd name="connsiteY36" fmla="*/ 1154825 h 1520066"/>
                <a:gd name="connsiteX37" fmla="*/ 4648321 w 8454400"/>
                <a:gd name="connsiteY37" fmla="*/ 1456806 h 1520066"/>
                <a:gd name="connsiteX38" fmla="*/ 5382034 w 8454400"/>
                <a:gd name="connsiteY38" fmla="*/ 911024 h 1520066"/>
                <a:gd name="connsiteX39" fmla="*/ 5554727 w 8454400"/>
                <a:gd name="connsiteY39" fmla="*/ 728634 h 1520066"/>
                <a:gd name="connsiteX40" fmla="*/ 5681246 w 8454400"/>
                <a:gd name="connsiteY40" fmla="*/ 599346 h 1520066"/>
                <a:gd name="connsiteX41" fmla="*/ 6613510 w 8454400"/>
                <a:gd name="connsiteY41" fmla="*/ 0 h 1520066"/>
                <a:gd name="connsiteX0" fmla="*/ 6613510 w 8415852"/>
                <a:gd name="connsiteY0" fmla="*/ 0 h 1520066"/>
                <a:gd name="connsiteX1" fmla="*/ 6625977 w 8415852"/>
                <a:gd name="connsiteY1" fmla="*/ 0 h 1520066"/>
                <a:gd name="connsiteX2" fmla="*/ 6964437 w 8415852"/>
                <a:gd name="connsiteY2" fmla="*/ 205015 h 1520066"/>
                <a:gd name="connsiteX3" fmla="*/ 7081720 w 8415852"/>
                <a:gd name="connsiteY3" fmla="*/ 587340 h 1520066"/>
                <a:gd name="connsiteX4" fmla="*/ 7221629 w 8415852"/>
                <a:gd name="connsiteY4" fmla="*/ 899480 h 1520066"/>
                <a:gd name="connsiteX5" fmla="*/ 8348876 w 8415852"/>
                <a:gd name="connsiteY5" fmla="*/ 665822 h 1520066"/>
                <a:gd name="connsiteX6" fmla="*/ 8415852 w 8415852"/>
                <a:gd name="connsiteY6" fmla="*/ 774648 h 1520066"/>
                <a:gd name="connsiteX7" fmla="*/ 7211471 w 8415852"/>
                <a:gd name="connsiteY7" fmla="*/ 959045 h 1520066"/>
                <a:gd name="connsiteX8" fmla="*/ 7023079 w 8415852"/>
                <a:gd name="connsiteY8" fmla="*/ 599807 h 1520066"/>
                <a:gd name="connsiteX9" fmla="*/ 6625054 w 8415852"/>
                <a:gd name="connsiteY9" fmla="*/ 60489 h 1520066"/>
                <a:gd name="connsiteX10" fmla="*/ 6613972 w 8415852"/>
                <a:gd name="connsiteY10" fmla="*/ 60489 h 1520066"/>
                <a:gd name="connsiteX11" fmla="*/ 5725111 w 8415852"/>
                <a:gd name="connsiteY11" fmla="*/ 640903 h 1520066"/>
                <a:gd name="connsiteX12" fmla="*/ 5596746 w 8415852"/>
                <a:gd name="connsiteY12" fmla="*/ 772500 h 1520066"/>
                <a:gd name="connsiteX13" fmla="*/ 5426824 w 8415852"/>
                <a:gd name="connsiteY13" fmla="*/ 951657 h 1520066"/>
                <a:gd name="connsiteX14" fmla="*/ 5037572 w 8415852"/>
                <a:gd name="connsiteY14" fmla="*/ 1342294 h 1520066"/>
                <a:gd name="connsiteX15" fmla="*/ 4680181 w 8415852"/>
                <a:gd name="connsiteY15" fmla="*/ 1520066 h 1520066"/>
                <a:gd name="connsiteX16" fmla="*/ 4637239 w 8415852"/>
                <a:gd name="connsiteY16" fmla="*/ 1515910 h 1520066"/>
                <a:gd name="connsiteX17" fmla="*/ 4405443 w 8415852"/>
                <a:gd name="connsiteY17" fmla="*/ 1172372 h 1520066"/>
                <a:gd name="connsiteX18" fmla="*/ 4179650 w 8415852"/>
                <a:gd name="connsiteY18" fmla="*/ 762803 h 1520066"/>
                <a:gd name="connsiteX19" fmla="*/ 3311567 w 8415852"/>
                <a:gd name="connsiteY19" fmla="*/ 767883 h 1520066"/>
                <a:gd name="connsiteX20" fmla="*/ 2360834 w 8415852"/>
                <a:gd name="connsiteY20" fmla="*/ 995061 h 1520066"/>
                <a:gd name="connsiteX21" fmla="*/ 2342497 w 8415852"/>
                <a:gd name="connsiteY21" fmla="*/ 992833 h 1520066"/>
                <a:gd name="connsiteX22" fmla="*/ 2126238 w 8415852"/>
                <a:gd name="connsiteY22" fmla="*/ 1040931 h 1520066"/>
                <a:gd name="connsiteX23" fmla="*/ 1317343 w 8415852"/>
                <a:gd name="connsiteY23" fmla="*/ 1114064 h 1520066"/>
                <a:gd name="connsiteX24" fmla="*/ 1009685 w 8415852"/>
                <a:gd name="connsiteY24" fmla="*/ 1102634 h 1520066"/>
                <a:gd name="connsiteX25" fmla="*/ 90523 w 8415852"/>
                <a:gd name="connsiteY25" fmla="*/ 742589 h 1520066"/>
                <a:gd name="connsiteX26" fmla="*/ 22895 w 8415852"/>
                <a:gd name="connsiteY26" fmla="*/ 281579 h 1520066"/>
                <a:gd name="connsiteX27" fmla="*/ 33026 w 8415852"/>
                <a:gd name="connsiteY27" fmla="*/ 257679 h 1520066"/>
                <a:gd name="connsiteX28" fmla="*/ 94142 w 8415852"/>
                <a:gd name="connsiteY28" fmla="*/ 257679 h 1520066"/>
                <a:gd name="connsiteX29" fmla="*/ 76235 w 8415852"/>
                <a:gd name="connsiteY29" fmla="*/ 299677 h 1520066"/>
                <a:gd name="connsiteX30" fmla="*/ 140053 w 8415852"/>
                <a:gd name="connsiteY30" fmla="*/ 715919 h 1520066"/>
                <a:gd name="connsiteX31" fmla="*/ 2361283 w 8415852"/>
                <a:gd name="connsiteY31" fmla="*/ 930232 h 1520066"/>
                <a:gd name="connsiteX32" fmla="*/ 2361890 w 8415852"/>
                <a:gd name="connsiteY32" fmla="*/ 932577 h 1520066"/>
                <a:gd name="connsiteX33" fmla="*/ 2418393 w 8415852"/>
                <a:gd name="connsiteY33" fmla="*/ 916935 h 1520066"/>
                <a:gd name="connsiteX34" fmla="*/ 3300486 w 8415852"/>
                <a:gd name="connsiteY34" fmla="*/ 708780 h 1520066"/>
                <a:gd name="connsiteX35" fmla="*/ 4213357 w 8415852"/>
                <a:gd name="connsiteY35" fmla="*/ 712935 h 1520066"/>
                <a:gd name="connsiteX36" fmla="*/ 4462699 w 8415852"/>
                <a:gd name="connsiteY36" fmla="*/ 1154825 h 1520066"/>
                <a:gd name="connsiteX37" fmla="*/ 4648321 w 8415852"/>
                <a:gd name="connsiteY37" fmla="*/ 1456806 h 1520066"/>
                <a:gd name="connsiteX38" fmla="*/ 5382034 w 8415852"/>
                <a:gd name="connsiteY38" fmla="*/ 911024 h 1520066"/>
                <a:gd name="connsiteX39" fmla="*/ 5554727 w 8415852"/>
                <a:gd name="connsiteY39" fmla="*/ 728634 h 1520066"/>
                <a:gd name="connsiteX40" fmla="*/ 5681246 w 8415852"/>
                <a:gd name="connsiteY40" fmla="*/ 599346 h 1520066"/>
                <a:gd name="connsiteX41" fmla="*/ 6613510 w 8415852"/>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81720 w 8393514"/>
                <a:gd name="connsiteY3" fmla="*/ 587340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62175 w 8393514"/>
                <a:gd name="connsiteY3" fmla="*/ 575294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13848 h 1533914"/>
                <a:gd name="connsiteX1" fmla="*/ 6625977 w 8393514"/>
                <a:gd name="connsiteY1" fmla="*/ 13848 h 1533914"/>
                <a:gd name="connsiteX2" fmla="*/ 6972814 w 8393514"/>
                <a:gd name="connsiteY2" fmla="*/ 200793 h 1533914"/>
                <a:gd name="connsiteX3" fmla="*/ 7062175 w 8393514"/>
                <a:gd name="connsiteY3" fmla="*/ 589142 h 1533914"/>
                <a:gd name="connsiteX4" fmla="*/ 7221629 w 8393514"/>
                <a:gd name="connsiteY4" fmla="*/ 913328 h 1533914"/>
                <a:gd name="connsiteX5" fmla="*/ 8348876 w 8393514"/>
                <a:gd name="connsiteY5" fmla="*/ 679670 h 1533914"/>
                <a:gd name="connsiteX6" fmla="*/ 8393514 w 8393514"/>
                <a:gd name="connsiteY6" fmla="*/ 728260 h 1533914"/>
                <a:gd name="connsiteX7" fmla="*/ 7211471 w 8393514"/>
                <a:gd name="connsiteY7" fmla="*/ 972893 h 1533914"/>
                <a:gd name="connsiteX8" fmla="*/ 7023079 w 8393514"/>
                <a:gd name="connsiteY8" fmla="*/ 613655 h 1533914"/>
                <a:gd name="connsiteX9" fmla="*/ 6625054 w 8393514"/>
                <a:gd name="connsiteY9" fmla="*/ 74337 h 1533914"/>
                <a:gd name="connsiteX10" fmla="*/ 6613972 w 8393514"/>
                <a:gd name="connsiteY10" fmla="*/ 74337 h 1533914"/>
                <a:gd name="connsiteX11" fmla="*/ 5725111 w 8393514"/>
                <a:gd name="connsiteY11" fmla="*/ 654751 h 1533914"/>
                <a:gd name="connsiteX12" fmla="*/ 5596746 w 8393514"/>
                <a:gd name="connsiteY12" fmla="*/ 786348 h 1533914"/>
                <a:gd name="connsiteX13" fmla="*/ 5426824 w 8393514"/>
                <a:gd name="connsiteY13" fmla="*/ 965505 h 1533914"/>
                <a:gd name="connsiteX14" fmla="*/ 5037572 w 8393514"/>
                <a:gd name="connsiteY14" fmla="*/ 1356142 h 1533914"/>
                <a:gd name="connsiteX15" fmla="*/ 4680181 w 8393514"/>
                <a:gd name="connsiteY15" fmla="*/ 1533914 h 1533914"/>
                <a:gd name="connsiteX16" fmla="*/ 4637239 w 8393514"/>
                <a:gd name="connsiteY16" fmla="*/ 1529758 h 1533914"/>
                <a:gd name="connsiteX17" fmla="*/ 4405443 w 8393514"/>
                <a:gd name="connsiteY17" fmla="*/ 1186220 h 1533914"/>
                <a:gd name="connsiteX18" fmla="*/ 4179650 w 8393514"/>
                <a:gd name="connsiteY18" fmla="*/ 776651 h 1533914"/>
                <a:gd name="connsiteX19" fmla="*/ 3311567 w 8393514"/>
                <a:gd name="connsiteY19" fmla="*/ 781731 h 1533914"/>
                <a:gd name="connsiteX20" fmla="*/ 2360834 w 8393514"/>
                <a:gd name="connsiteY20" fmla="*/ 1008909 h 1533914"/>
                <a:gd name="connsiteX21" fmla="*/ 2342497 w 8393514"/>
                <a:gd name="connsiteY21" fmla="*/ 1006681 h 1533914"/>
                <a:gd name="connsiteX22" fmla="*/ 2126238 w 8393514"/>
                <a:gd name="connsiteY22" fmla="*/ 1054779 h 1533914"/>
                <a:gd name="connsiteX23" fmla="*/ 1317343 w 8393514"/>
                <a:gd name="connsiteY23" fmla="*/ 1127912 h 1533914"/>
                <a:gd name="connsiteX24" fmla="*/ 1009685 w 8393514"/>
                <a:gd name="connsiteY24" fmla="*/ 1116482 h 1533914"/>
                <a:gd name="connsiteX25" fmla="*/ 90523 w 8393514"/>
                <a:gd name="connsiteY25" fmla="*/ 756437 h 1533914"/>
                <a:gd name="connsiteX26" fmla="*/ 22895 w 8393514"/>
                <a:gd name="connsiteY26" fmla="*/ 295427 h 1533914"/>
                <a:gd name="connsiteX27" fmla="*/ 33026 w 8393514"/>
                <a:gd name="connsiteY27" fmla="*/ 271527 h 1533914"/>
                <a:gd name="connsiteX28" fmla="*/ 94142 w 8393514"/>
                <a:gd name="connsiteY28" fmla="*/ 271527 h 1533914"/>
                <a:gd name="connsiteX29" fmla="*/ 76235 w 8393514"/>
                <a:gd name="connsiteY29" fmla="*/ 313525 h 1533914"/>
                <a:gd name="connsiteX30" fmla="*/ 140053 w 8393514"/>
                <a:gd name="connsiteY30" fmla="*/ 729767 h 1533914"/>
                <a:gd name="connsiteX31" fmla="*/ 2361283 w 8393514"/>
                <a:gd name="connsiteY31" fmla="*/ 944080 h 1533914"/>
                <a:gd name="connsiteX32" fmla="*/ 2361890 w 8393514"/>
                <a:gd name="connsiteY32" fmla="*/ 946425 h 1533914"/>
                <a:gd name="connsiteX33" fmla="*/ 2418393 w 8393514"/>
                <a:gd name="connsiteY33" fmla="*/ 930783 h 1533914"/>
                <a:gd name="connsiteX34" fmla="*/ 3300486 w 8393514"/>
                <a:gd name="connsiteY34" fmla="*/ 722628 h 1533914"/>
                <a:gd name="connsiteX35" fmla="*/ 4213357 w 8393514"/>
                <a:gd name="connsiteY35" fmla="*/ 726783 h 1533914"/>
                <a:gd name="connsiteX36" fmla="*/ 4462699 w 8393514"/>
                <a:gd name="connsiteY36" fmla="*/ 1168673 h 1533914"/>
                <a:gd name="connsiteX37" fmla="*/ 4648321 w 8393514"/>
                <a:gd name="connsiteY37" fmla="*/ 1470654 h 1533914"/>
                <a:gd name="connsiteX38" fmla="*/ 5382034 w 8393514"/>
                <a:gd name="connsiteY38" fmla="*/ 924872 h 1533914"/>
                <a:gd name="connsiteX39" fmla="*/ 5554727 w 8393514"/>
                <a:gd name="connsiteY39" fmla="*/ 742482 h 1533914"/>
                <a:gd name="connsiteX40" fmla="*/ 5681246 w 8393514"/>
                <a:gd name="connsiteY40" fmla="*/ 613194 h 1533914"/>
                <a:gd name="connsiteX41" fmla="*/ 6613510 w 8393514"/>
                <a:gd name="connsiteY41" fmla="*/ 13848 h 1533914"/>
                <a:gd name="connsiteX0" fmla="*/ 6613510 w 8393514"/>
                <a:gd name="connsiteY0" fmla="*/ 12957 h 1533023"/>
                <a:gd name="connsiteX1" fmla="*/ 6625977 w 8393514"/>
                <a:gd name="connsiteY1" fmla="*/ 12957 h 1533023"/>
                <a:gd name="connsiteX2" fmla="*/ 6944892 w 8393514"/>
                <a:gd name="connsiteY2" fmla="*/ 187853 h 1533023"/>
                <a:gd name="connsiteX3" fmla="*/ 7062175 w 8393514"/>
                <a:gd name="connsiteY3" fmla="*/ 588251 h 1533023"/>
                <a:gd name="connsiteX4" fmla="*/ 7221629 w 8393514"/>
                <a:gd name="connsiteY4" fmla="*/ 912437 h 1533023"/>
                <a:gd name="connsiteX5" fmla="*/ 8348876 w 8393514"/>
                <a:gd name="connsiteY5" fmla="*/ 678779 h 1533023"/>
                <a:gd name="connsiteX6" fmla="*/ 8393514 w 8393514"/>
                <a:gd name="connsiteY6" fmla="*/ 727369 h 1533023"/>
                <a:gd name="connsiteX7" fmla="*/ 7211471 w 8393514"/>
                <a:gd name="connsiteY7" fmla="*/ 972002 h 1533023"/>
                <a:gd name="connsiteX8" fmla="*/ 7023079 w 8393514"/>
                <a:gd name="connsiteY8" fmla="*/ 612764 h 1533023"/>
                <a:gd name="connsiteX9" fmla="*/ 6625054 w 8393514"/>
                <a:gd name="connsiteY9" fmla="*/ 73446 h 1533023"/>
                <a:gd name="connsiteX10" fmla="*/ 6613972 w 8393514"/>
                <a:gd name="connsiteY10" fmla="*/ 73446 h 1533023"/>
                <a:gd name="connsiteX11" fmla="*/ 5725111 w 8393514"/>
                <a:gd name="connsiteY11" fmla="*/ 653860 h 1533023"/>
                <a:gd name="connsiteX12" fmla="*/ 5596746 w 8393514"/>
                <a:gd name="connsiteY12" fmla="*/ 785457 h 1533023"/>
                <a:gd name="connsiteX13" fmla="*/ 5426824 w 8393514"/>
                <a:gd name="connsiteY13" fmla="*/ 964614 h 1533023"/>
                <a:gd name="connsiteX14" fmla="*/ 5037572 w 8393514"/>
                <a:gd name="connsiteY14" fmla="*/ 1355251 h 1533023"/>
                <a:gd name="connsiteX15" fmla="*/ 4680181 w 8393514"/>
                <a:gd name="connsiteY15" fmla="*/ 1533023 h 1533023"/>
                <a:gd name="connsiteX16" fmla="*/ 4637239 w 8393514"/>
                <a:gd name="connsiteY16" fmla="*/ 1528867 h 1533023"/>
                <a:gd name="connsiteX17" fmla="*/ 4405443 w 8393514"/>
                <a:gd name="connsiteY17" fmla="*/ 1185329 h 1533023"/>
                <a:gd name="connsiteX18" fmla="*/ 4179650 w 8393514"/>
                <a:gd name="connsiteY18" fmla="*/ 775760 h 1533023"/>
                <a:gd name="connsiteX19" fmla="*/ 3311567 w 8393514"/>
                <a:gd name="connsiteY19" fmla="*/ 780840 h 1533023"/>
                <a:gd name="connsiteX20" fmla="*/ 2360834 w 8393514"/>
                <a:gd name="connsiteY20" fmla="*/ 1008018 h 1533023"/>
                <a:gd name="connsiteX21" fmla="*/ 2342497 w 8393514"/>
                <a:gd name="connsiteY21" fmla="*/ 1005790 h 1533023"/>
                <a:gd name="connsiteX22" fmla="*/ 2126238 w 8393514"/>
                <a:gd name="connsiteY22" fmla="*/ 1053888 h 1533023"/>
                <a:gd name="connsiteX23" fmla="*/ 1317343 w 8393514"/>
                <a:gd name="connsiteY23" fmla="*/ 1127021 h 1533023"/>
                <a:gd name="connsiteX24" fmla="*/ 1009685 w 8393514"/>
                <a:gd name="connsiteY24" fmla="*/ 1115591 h 1533023"/>
                <a:gd name="connsiteX25" fmla="*/ 90523 w 8393514"/>
                <a:gd name="connsiteY25" fmla="*/ 755546 h 1533023"/>
                <a:gd name="connsiteX26" fmla="*/ 22895 w 8393514"/>
                <a:gd name="connsiteY26" fmla="*/ 294536 h 1533023"/>
                <a:gd name="connsiteX27" fmla="*/ 33026 w 8393514"/>
                <a:gd name="connsiteY27" fmla="*/ 270636 h 1533023"/>
                <a:gd name="connsiteX28" fmla="*/ 94142 w 8393514"/>
                <a:gd name="connsiteY28" fmla="*/ 270636 h 1533023"/>
                <a:gd name="connsiteX29" fmla="*/ 76235 w 8393514"/>
                <a:gd name="connsiteY29" fmla="*/ 312634 h 1533023"/>
                <a:gd name="connsiteX30" fmla="*/ 140053 w 8393514"/>
                <a:gd name="connsiteY30" fmla="*/ 728876 h 1533023"/>
                <a:gd name="connsiteX31" fmla="*/ 2361283 w 8393514"/>
                <a:gd name="connsiteY31" fmla="*/ 943189 h 1533023"/>
                <a:gd name="connsiteX32" fmla="*/ 2361890 w 8393514"/>
                <a:gd name="connsiteY32" fmla="*/ 945534 h 1533023"/>
                <a:gd name="connsiteX33" fmla="*/ 2418393 w 8393514"/>
                <a:gd name="connsiteY33" fmla="*/ 929892 h 1533023"/>
                <a:gd name="connsiteX34" fmla="*/ 3300486 w 8393514"/>
                <a:gd name="connsiteY34" fmla="*/ 721737 h 1533023"/>
                <a:gd name="connsiteX35" fmla="*/ 4213357 w 8393514"/>
                <a:gd name="connsiteY35" fmla="*/ 725892 h 1533023"/>
                <a:gd name="connsiteX36" fmla="*/ 4462699 w 8393514"/>
                <a:gd name="connsiteY36" fmla="*/ 1167782 h 1533023"/>
                <a:gd name="connsiteX37" fmla="*/ 4648321 w 8393514"/>
                <a:gd name="connsiteY37" fmla="*/ 1469763 h 1533023"/>
                <a:gd name="connsiteX38" fmla="*/ 5382034 w 8393514"/>
                <a:gd name="connsiteY38" fmla="*/ 923981 h 1533023"/>
                <a:gd name="connsiteX39" fmla="*/ 5554727 w 8393514"/>
                <a:gd name="connsiteY39" fmla="*/ 741591 h 1533023"/>
                <a:gd name="connsiteX40" fmla="*/ 5681246 w 8393514"/>
                <a:gd name="connsiteY40" fmla="*/ 612303 h 1533023"/>
                <a:gd name="connsiteX41" fmla="*/ 6613510 w 8393514"/>
                <a:gd name="connsiteY41" fmla="*/ 12957 h 1533023"/>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533 h 1520599"/>
                <a:gd name="connsiteX1" fmla="*/ 6625977 w 8393514"/>
                <a:gd name="connsiteY1" fmla="*/ 533 h 1520599"/>
                <a:gd name="connsiteX2" fmla="*/ 6944892 w 8393514"/>
                <a:gd name="connsiteY2" fmla="*/ 175429 h 1520599"/>
                <a:gd name="connsiteX3" fmla="*/ 7062175 w 8393514"/>
                <a:gd name="connsiteY3" fmla="*/ 575827 h 1520599"/>
                <a:gd name="connsiteX4" fmla="*/ 7221629 w 8393514"/>
                <a:gd name="connsiteY4" fmla="*/ 900013 h 1520599"/>
                <a:gd name="connsiteX5" fmla="*/ 8348876 w 8393514"/>
                <a:gd name="connsiteY5" fmla="*/ 666355 h 1520599"/>
                <a:gd name="connsiteX6" fmla="*/ 8393514 w 8393514"/>
                <a:gd name="connsiteY6" fmla="*/ 714945 h 1520599"/>
                <a:gd name="connsiteX7" fmla="*/ 7211471 w 8393514"/>
                <a:gd name="connsiteY7" fmla="*/ 959578 h 1520599"/>
                <a:gd name="connsiteX8" fmla="*/ 7023079 w 8393514"/>
                <a:gd name="connsiteY8" fmla="*/ 600340 h 1520599"/>
                <a:gd name="connsiteX9" fmla="*/ 6625054 w 8393514"/>
                <a:gd name="connsiteY9" fmla="*/ 61022 h 1520599"/>
                <a:gd name="connsiteX10" fmla="*/ 6613972 w 8393514"/>
                <a:gd name="connsiteY10" fmla="*/ 61022 h 1520599"/>
                <a:gd name="connsiteX11" fmla="*/ 5725111 w 8393514"/>
                <a:gd name="connsiteY11" fmla="*/ 641436 h 1520599"/>
                <a:gd name="connsiteX12" fmla="*/ 5596746 w 8393514"/>
                <a:gd name="connsiteY12" fmla="*/ 773033 h 1520599"/>
                <a:gd name="connsiteX13" fmla="*/ 5426824 w 8393514"/>
                <a:gd name="connsiteY13" fmla="*/ 952190 h 1520599"/>
                <a:gd name="connsiteX14" fmla="*/ 5037572 w 8393514"/>
                <a:gd name="connsiteY14" fmla="*/ 1342827 h 1520599"/>
                <a:gd name="connsiteX15" fmla="*/ 4680181 w 8393514"/>
                <a:gd name="connsiteY15" fmla="*/ 1520599 h 1520599"/>
                <a:gd name="connsiteX16" fmla="*/ 4637239 w 8393514"/>
                <a:gd name="connsiteY16" fmla="*/ 1516443 h 1520599"/>
                <a:gd name="connsiteX17" fmla="*/ 4405443 w 8393514"/>
                <a:gd name="connsiteY17" fmla="*/ 1172905 h 1520599"/>
                <a:gd name="connsiteX18" fmla="*/ 4179650 w 8393514"/>
                <a:gd name="connsiteY18" fmla="*/ 763336 h 1520599"/>
                <a:gd name="connsiteX19" fmla="*/ 3311567 w 8393514"/>
                <a:gd name="connsiteY19" fmla="*/ 768416 h 1520599"/>
                <a:gd name="connsiteX20" fmla="*/ 2360834 w 8393514"/>
                <a:gd name="connsiteY20" fmla="*/ 995594 h 1520599"/>
                <a:gd name="connsiteX21" fmla="*/ 2342497 w 8393514"/>
                <a:gd name="connsiteY21" fmla="*/ 993366 h 1520599"/>
                <a:gd name="connsiteX22" fmla="*/ 2126238 w 8393514"/>
                <a:gd name="connsiteY22" fmla="*/ 1041464 h 1520599"/>
                <a:gd name="connsiteX23" fmla="*/ 1317343 w 8393514"/>
                <a:gd name="connsiteY23" fmla="*/ 1114597 h 1520599"/>
                <a:gd name="connsiteX24" fmla="*/ 1009685 w 8393514"/>
                <a:gd name="connsiteY24" fmla="*/ 1103167 h 1520599"/>
                <a:gd name="connsiteX25" fmla="*/ 90523 w 8393514"/>
                <a:gd name="connsiteY25" fmla="*/ 743122 h 1520599"/>
                <a:gd name="connsiteX26" fmla="*/ 22895 w 8393514"/>
                <a:gd name="connsiteY26" fmla="*/ 282112 h 1520599"/>
                <a:gd name="connsiteX27" fmla="*/ 33026 w 8393514"/>
                <a:gd name="connsiteY27" fmla="*/ 258212 h 1520599"/>
                <a:gd name="connsiteX28" fmla="*/ 94142 w 8393514"/>
                <a:gd name="connsiteY28" fmla="*/ 258212 h 1520599"/>
                <a:gd name="connsiteX29" fmla="*/ 76235 w 8393514"/>
                <a:gd name="connsiteY29" fmla="*/ 300210 h 1520599"/>
                <a:gd name="connsiteX30" fmla="*/ 140053 w 8393514"/>
                <a:gd name="connsiteY30" fmla="*/ 716452 h 1520599"/>
                <a:gd name="connsiteX31" fmla="*/ 2361283 w 8393514"/>
                <a:gd name="connsiteY31" fmla="*/ 930765 h 1520599"/>
                <a:gd name="connsiteX32" fmla="*/ 2361890 w 8393514"/>
                <a:gd name="connsiteY32" fmla="*/ 933110 h 1520599"/>
                <a:gd name="connsiteX33" fmla="*/ 2418393 w 8393514"/>
                <a:gd name="connsiteY33" fmla="*/ 917468 h 1520599"/>
                <a:gd name="connsiteX34" fmla="*/ 3300486 w 8393514"/>
                <a:gd name="connsiteY34" fmla="*/ 709313 h 1520599"/>
                <a:gd name="connsiteX35" fmla="*/ 4213357 w 8393514"/>
                <a:gd name="connsiteY35" fmla="*/ 713468 h 1520599"/>
                <a:gd name="connsiteX36" fmla="*/ 4462699 w 8393514"/>
                <a:gd name="connsiteY36" fmla="*/ 1155358 h 1520599"/>
                <a:gd name="connsiteX37" fmla="*/ 4648321 w 8393514"/>
                <a:gd name="connsiteY37" fmla="*/ 1457339 h 1520599"/>
                <a:gd name="connsiteX38" fmla="*/ 5382034 w 8393514"/>
                <a:gd name="connsiteY38" fmla="*/ 911557 h 1520599"/>
                <a:gd name="connsiteX39" fmla="*/ 5554727 w 8393514"/>
                <a:gd name="connsiteY39" fmla="*/ 729167 h 1520599"/>
                <a:gd name="connsiteX40" fmla="*/ 5681246 w 8393514"/>
                <a:gd name="connsiteY40" fmla="*/ 599879 h 1520599"/>
                <a:gd name="connsiteX41" fmla="*/ 6613510 w 8393514"/>
                <a:gd name="connsiteY41" fmla="*/ 533 h 1520599"/>
                <a:gd name="connsiteX0" fmla="*/ 6613510 w 8393514"/>
                <a:gd name="connsiteY0" fmla="*/ 11170 h 1531236"/>
                <a:gd name="connsiteX1" fmla="*/ 6625977 w 8393514"/>
                <a:gd name="connsiteY1" fmla="*/ 11170 h 1531236"/>
                <a:gd name="connsiteX2" fmla="*/ 6925347 w 8393514"/>
                <a:gd name="connsiteY2" fmla="*/ 161971 h 1531236"/>
                <a:gd name="connsiteX3" fmla="*/ 7062175 w 8393514"/>
                <a:gd name="connsiteY3" fmla="*/ 586464 h 1531236"/>
                <a:gd name="connsiteX4" fmla="*/ 7221629 w 8393514"/>
                <a:gd name="connsiteY4" fmla="*/ 910650 h 1531236"/>
                <a:gd name="connsiteX5" fmla="*/ 8348876 w 8393514"/>
                <a:gd name="connsiteY5" fmla="*/ 676992 h 1531236"/>
                <a:gd name="connsiteX6" fmla="*/ 8393514 w 8393514"/>
                <a:gd name="connsiteY6" fmla="*/ 725582 h 1531236"/>
                <a:gd name="connsiteX7" fmla="*/ 7211471 w 8393514"/>
                <a:gd name="connsiteY7" fmla="*/ 970215 h 1531236"/>
                <a:gd name="connsiteX8" fmla="*/ 7023079 w 8393514"/>
                <a:gd name="connsiteY8" fmla="*/ 610977 h 1531236"/>
                <a:gd name="connsiteX9" fmla="*/ 6625054 w 8393514"/>
                <a:gd name="connsiteY9" fmla="*/ 71659 h 1531236"/>
                <a:gd name="connsiteX10" fmla="*/ 6613972 w 8393514"/>
                <a:gd name="connsiteY10" fmla="*/ 71659 h 1531236"/>
                <a:gd name="connsiteX11" fmla="*/ 5725111 w 8393514"/>
                <a:gd name="connsiteY11" fmla="*/ 652073 h 1531236"/>
                <a:gd name="connsiteX12" fmla="*/ 5596746 w 8393514"/>
                <a:gd name="connsiteY12" fmla="*/ 783670 h 1531236"/>
                <a:gd name="connsiteX13" fmla="*/ 5426824 w 8393514"/>
                <a:gd name="connsiteY13" fmla="*/ 962827 h 1531236"/>
                <a:gd name="connsiteX14" fmla="*/ 5037572 w 8393514"/>
                <a:gd name="connsiteY14" fmla="*/ 1353464 h 1531236"/>
                <a:gd name="connsiteX15" fmla="*/ 4680181 w 8393514"/>
                <a:gd name="connsiteY15" fmla="*/ 1531236 h 1531236"/>
                <a:gd name="connsiteX16" fmla="*/ 4637239 w 8393514"/>
                <a:gd name="connsiteY16" fmla="*/ 1527080 h 1531236"/>
                <a:gd name="connsiteX17" fmla="*/ 4405443 w 8393514"/>
                <a:gd name="connsiteY17" fmla="*/ 1183542 h 1531236"/>
                <a:gd name="connsiteX18" fmla="*/ 4179650 w 8393514"/>
                <a:gd name="connsiteY18" fmla="*/ 773973 h 1531236"/>
                <a:gd name="connsiteX19" fmla="*/ 3311567 w 8393514"/>
                <a:gd name="connsiteY19" fmla="*/ 779053 h 1531236"/>
                <a:gd name="connsiteX20" fmla="*/ 2360834 w 8393514"/>
                <a:gd name="connsiteY20" fmla="*/ 1006231 h 1531236"/>
                <a:gd name="connsiteX21" fmla="*/ 2342497 w 8393514"/>
                <a:gd name="connsiteY21" fmla="*/ 1004003 h 1531236"/>
                <a:gd name="connsiteX22" fmla="*/ 2126238 w 8393514"/>
                <a:gd name="connsiteY22" fmla="*/ 1052101 h 1531236"/>
                <a:gd name="connsiteX23" fmla="*/ 1317343 w 8393514"/>
                <a:gd name="connsiteY23" fmla="*/ 1125234 h 1531236"/>
                <a:gd name="connsiteX24" fmla="*/ 1009685 w 8393514"/>
                <a:gd name="connsiteY24" fmla="*/ 1113804 h 1531236"/>
                <a:gd name="connsiteX25" fmla="*/ 90523 w 8393514"/>
                <a:gd name="connsiteY25" fmla="*/ 753759 h 1531236"/>
                <a:gd name="connsiteX26" fmla="*/ 22895 w 8393514"/>
                <a:gd name="connsiteY26" fmla="*/ 292749 h 1531236"/>
                <a:gd name="connsiteX27" fmla="*/ 33026 w 8393514"/>
                <a:gd name="connsiteY27" fmla="*/ 268849 h 1531236"/>
                <a:gd name="connsiteX28" fmla="*/ 94142 w 8393514"/>
                <a:gd name="connsiteY28" fmla="*/ 268849 h 1531236"/>
                <a:gd name="connsiteX29" fmla="*/ 76235 w 8393514"/>
                <a:gd name="connsiteY29" fmla="*/ 310847 h 1531236"/>
                <a:gd name="connsiteX30" fmla="*/ 140053 w 8393514"/>
                <a:gd name="connsiteY30" fmla="*/ 727089 h 1531236"/>
                <a:gd name="connsiteX31" fmla="*/ 2361283 w 8393514"/>
                <a:gd name="connsiteY31" fmla="*/ 941402 h 1531236"/>
                <a:gd name="connsiteX32" fmla="*/ 2361890 w 8393514"/>
                <a:gd name="connsiteY32" fmla="*/ 943747 h 1531236"/>
                <a:gd name="connsiteX33" fmla="*/ 2418393 w 8393514"/>
                <a:gd name="connsiteY33" fmla="*/ 928105 h 1531236"/>
                <a:gd name="connsiteX34" fmla="*/ 3300486 w 8393514"/>
                <a:gd name="connsiteY34" fmla="*/ 719950 h 1531236"/>
                <a:gd name="connsiteX35" fmla="*/ 4213357 w 8393514"/>
                <a:gd name="connsiteY35" fmla="*/ 724105 h 1531236"/>
                <a:gd name="connsiteX36" fmla="*/ 4462699 w 8393514"/>
                <a:gd name="connsiteY36" fmla="*/ 1165995 h 1531236"/>
                <a:gd name="connsiteX37" fmla="*/ 4648321 w 8393514"/>
                <a:gd name="connsiteY37" fmla="*/ 1467976 h 1531236"/>
                <a:gd name="connsiteX38" fmla="*/ 5382034 w 8393514"/>
                <a:gd name="connsiteY38" fmla="*/ 922194 h 1531236"/>
                <a:gd name="connsiteX39" fmla="*/ 5554727 w 8393514"/>
                <a:gd name="connsiteY39" fmla="*/ 739804 h 1531236"/>
                <a:gd name="connsiteX40" fmla="*/ 5681246 w 8393514"/>
                <a:gd name="connsiteY40" fmla="*/ 610516 h 1531236"/>
                <a:gd name="connsiteX41" fmla="*/ 6613510 w 8393514"/>
                <a:gd name="connsiteY41" fmla="*/ 11170 h 1531236"/>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8124 h 1528190"/>
                <a:gd name="connsiteX1" fmla="*/ 6625977 w 8393514"/>
                <a:gd name="connsiteY1" fmla="*/ 8124 h 1528190"/>
                <a:gd name="connsiteX2" fmla="*/ 7062175 w 8393514"/>
                <a:gd name="connsiteY2" fmla="*/ 583418 h 1528190"/>
                <a:gd name="connsiteX3" fmla="*/ 7221629 w 8393514"/>
                <a:gd name="connsiteY3" fmla="*/ 907604 h 1528190"/>
                <a:gd name="connsiteX4" fmla="*/ 8348876 w 8393514"/>
                <a:gd name="connsiteY4" fmla="*/ 673946 h 1528190"/>
                <a:gd name="connsiteX5" fmla="*/ 8393514 w 8393514"/>
                <a:gd name="connsiteY5" fmla="*/ 722536 h 1528190"/>
                <a:gd name="connsiteX6" fmla="*/ 7211471 w 8393514"/>
                <a:gd name="connsiteY6" fmla="*/ 967169 h 1528190"/>
                <a:gd name="connsiteX7" fmla="*/ 7023079 w 8393514"/>
                <a:gd name="connsiteY7" fmla="*/ 607931 h 1528190"/>
                <a:gd name="connsiteX8" fmla="*/ 6625054 w 8393514"/>
                <a:gd name="connsiteY8" fmla="*/ 68613 h 1528190"/>
                <a:gd name="connsiteX9" fmla="*/ 6613972 w 8393514"/>
                <a:gd name="connsiteY9" fmla="*/ 68613 h 1528190"/>
                <a:gd name="connsiteX10" fmla="*/ 5725111 w 8393514"/>
                <a:gd name="connsiteY10" fmla="*/ 649027 h 1528190"/>
                <a:gd name="connsiteX11" fmla="*/ 5596746 w 8393514"/>
                <a:gd name="connsiteY11" fmla="*/ 780624 h 1528190"/>
                <a:gd name="connsiteX12" fmla="*/ 5426824 w 8393514"/>
                <a:gd name="connsiteY12" fmla="*/ 959781 h 1528190"/>
                <a:gd name="connsiteX13" fmla="*/ 5037572 w 8393514"/>
                <a:gd name="connsiteY13" fmla="*/ 1350418 h 1528190"/>
                <a:gd name="connsiteX14" fmla="*/ 4680181 w 8393514"/>
                <a:gd name="connsiteY14" fmla="*/ 1528190 h 1528190"/>
                <a:gd name="connsiteX15" fmla="*/ 4637239 w 8393514"/>
                <a:gd name="connsiteY15" fmla="*/ 1524034 h 1528190"/>
                <a:gd name="connsiteX16" fmla="*/ 4405443 w 8393514"/>
                <a:gd name="connsiteY16" fmla="*/ 1180496 h 1528190"/>
                <a:gd name="connsiteX17" fmla="*/ 4179650 w 8393514"/>
                <a:gd name="connsiteY17" fmla="*/ 770927 h 1528190"/>
                <a:gd name="connsiteX18" fmla="*/ 3311567 w 8393514"/>
                <a:gd name="connsiteY18" fmla="*/ 776007 h 1528190"/>
                <a:gd name="connsiteX19" fmla="*/ 2360834 w 8393514"/>
                <a:gd name="connsiteY19" fmla="*/ 1003185 h 1528190"/>
                <a:gd name="connsiteX20" fmla="*/ 2342497 w 8393514"/>
                <a:gd name="connsiteY20" fmla="*/ 1000957 h 1528190"/>
                <a:gd name="connsiteX21" fmla="*/ 2126238 w 8393514"/>
                <a:gd name="connsiteY21" fmla="*/ 1049055 h 1528190"/>
                <a:gd name="connsiteX22" fmla="*/ 1317343 w 8393514"/>
                <a:gd name="connsiteY22" fmla="*/ 1122188 h 1528190"/>
                <a:gd name="connsiteX23" fmla="*/ 1009685 w 8393514"/>
                <a:gd name="connsiteY23" fmla="*/ 1110758 h 1528190"/>
                <a:gd name="connsiteX24" fmla="*/ 90523 w 8393514"/>
                <a:gd name="connsiteY24" fmla="*/ 750713 h 1528190"/>
                <a:gd name="connsiteX25" fmla="*/ 22895 w 8393514"/>
                <a:gd name="connsiteY25" fmla="*/ 289703 h 1528190"/>
                <a:gd name="connsiteX26" fmla="*/ 33026 w 8393514"/>
                <a:gd name="connsiteY26" fmla="*/ 265803 h 1528190"/>
                <a:gd name="connsiteX27" fmla="*/ 94142 w 8393514"/>
                <a:gd name="connsiteY27" fmla="*/ 265803 h 1528190"/>
                <a:gd name="connsiteX28" fmla="*/ 76235 w 8393514"/>
                <a:gd name="connsiteY28" fmla="*/ 307801 h 1528190"/>
                <a:gd name="connsiteX29" fmla="*/ 140053 w 8393514"/>
                <a:gd name="connsiteY29" fmla="*/ 724043 h 1528190"/>
                <a:gd name="connsiteX30" fmla="*/ 2361283 w 8393514"/>
                <a:gd name="connsiteY30" fmla="*/ 938356 h 1528190"/>
                <a:gd name="connsiteX31" fmla="*/ 2361890 w 8393514"/>
                <a:gd name="connsiteY31" fmla="*/ 940701 h 1528190"/>
                <a:gd name="connsiteX32" fmla="*/ 2418393 w 8393514"/>
                <a:gd name="connsiteY32" fmla="*/ 925059 h 1528190"/>
                <a:gd name="connsiteX33" fmla="*/ 3300486 w 8393514"/>
                <a:gd name="connsiteY33" fmla="*/ 716904 h 1528190"/>
                <a:gd name="connsiteX34" fmla="*/ 4213357 w 8393514"/>
                <a:gd name="connsiteY34" fmla="*/ 721059 h 1528190"/>
                <a:gd name="connsiteX35" fmla="*/ 4462699 w 8393514"/>
                <a:gd name="connsiteY35" fmla="*/ 1162949 h 1528190"/>
                <a:gd name="connsiteX36" fmla="*/ 4648321 w 8393514"/>
                <a:gd name="connsiteY36" fmla="*/ 1464930 h 1528190"/>
                <a:gd name="connsiteX37" fmla="*/ 5382034 w 8393514"/>
                <a:gd name="connsiteY37" fmla="*/ 919148 h 1528190"/>
                <a:gd name="connsiteX38" fmla="*/ 5554727 w 8393514"/>
                <a:gd name="connsiteY38" fmla="*/ 736758 h 1528190"/>
                <a:gd name="connsiteX39" fmla="*/ 5681246 w 8393514"/>
                <a:gd name="connsiteY39" fmla="*/ 607470 h 1528190"/>
                <a:gd name="connsiteX40" fmla="*/ 6613510 w 8393514"/>
                <a:gd name="connsiteY40" fmla="*/ 8124 h 1528190"/>
                <a:gd name="connsiteX0" fmla="*/ 6613510 w 8393514"/>
                <a:gd name="connsiteY0" fmla="*/ 1470 h 1521536"/>
                <a:gd name="connsiteX1" fmla="*/ 6625977 w 8393514"/>
                <a:gd name="connsiteY1" fmla="*/ 1470 h 1521536"/>
                <a:gd name="connsiteX2" fmla="*/ 7062175 w 8393514"/>
                <a:gd name="connsiteY2" fmla="*/ 576764 h 1521536"/>
                <a:gd name="connsiteX3" fmla="*/ 7221629 w 8393514"/>
                <a:gd name="connsiteY3" fmla="*/ 900950 h 1521536"/>
                <a:gd name="connsiteX4" fmla="*/ 8348876 w 8393514"/>
                <a:gd name="connsiteY4" fmla="*/ 667292 h 1521536"/>
                <a:gd name="connsiteX5" fmla="*/ 8393514 w 8393514"/>
                <a:gd name="connsiteY5" fmla="*/ 715882 h 1521536"/>
                <a:gd name="connsiteX6" fmla="*/ 7211471 w 8393514"/>
                <a:gd name="connsiteY6" fmla="*/ 960515 h 1521536"/>
                <a:gd name="connsiteX7" fmla="*/ 7023079 w 8393514"/>
                <a:gd name="connsiteY7" fmla="*/ 601277 h 1521536"/>
                <a:gd name="connsiteX8" fmla="*/ 6625054 w 8393514"/>
                <a:gd name="connsiteY8" fmla="*/ 61959 h 1521536"/>
                <a:gd name="connsiteX9" fmla="*/ 6613972 w 8393514"/>
                <a:gd name="connsiteY9" fmla="*/ 61959 h 1521536"/>
                <a:gd name="connsiteX10" fmla="*/ 5725111 w 8393514"/>
                <a:gd name="connsiteY10" fmla="*/ 642373 h 1521536"/>
                <a:gd name="connsiteX11" fmla="*/ 5596746 w 8393514"/>
                <a:gd name="connsiteY11" fmla="*/ 773970 h 1521536"/>
                <a:gd name="connsiteX12" fmla="*/ 5426824 w 8393514"/>
                <a:gd name="connsiteY12" fmla="*/ 953127 h 1521536"/>
                <a:gd name="connsiteX13" fmla="*/ 5037572 w 8393514"/>
                <a:gd name="connsiteY13" fmla="*/ 1343764 h 1521536"/>
                <a:gd name="connsiteX14" fmla="*/ 4680181 w 8393514"/>
                <a:gd name="connsiteY14" fmla="*/ 1521536 h 1521536"/>
                <a:gd name="connsiteX15" fmla="*/ 4637239 w 8393514"/>
                <a:gd name="connsiteY15" fmla="*/ 1517380 h 1521536"/>
                <a:gd name="connsiteX16" fmla="*/ 4405443 w 8393514"/>
                <a:gd name="connsiteY16" fmla="*/ 1173842 h 1521536"/>
                <a:gd name="connsiteX17" fmla="*/ 4179650 w 8393514"/>
                <a:gd name="connsiteY17" fmla="*/ 764273 h 1521536"/>
                <a:gd name="connsiteX18" fmla="*/ 3311567 w 8393514"/>
                <a:gd name="connsiteY18" fmla="*/ 769353 h 1521536"/>
                <a:gd name="connsiteX19" fmla="*/ 2360834 w 8393514"/>
                <a:gd name="connsiteY19" fmla="*/ 996531 h 1521536"/>
                <a:gd name="connsiteX20" fmla="*/ 2342497 w 8393514"/>
                <a:gd name="connsiteY20" fmla="*/ 994303 h 1521536"/>
                <a:gd name="connsiteX21" fmla="*/ 2126238 w 8393514"/>
                <a:gd name="connsiteY21" fmla="*/ 1042401 h 1521536"/>
                <a:gd name="connsiteX22" fmla="*/ 1317343 w 8393514"/>
                <a:gd name="connsiteY22" fmla="*/ 1115534 h 1521536"/>
                <a:gd name="connsiteX23" fmla="*/ 1009685 w 8393514"/>
                <a:gd name="connsiteY23" fmla="*/ 1104104 h 1521536"/>
                <a:gd name="connsiteX24" fmla="*/ 90523 w 8393514"/>
                <a:gd name="connsiteY24" fmla="*/ 744059 h 1521536"/>
                <a:gd name="connsiteX25" fmla="*/ 22895 w 8393514"/>
                <a:gd name="connsiteY25" fmla="*/ 283049 h 1521536"/>
                <a:gd name="connsiteX26" fmla="*/ 33026 w 8393514"/>
                <a:gd name="connsiteY26" fmla="*/ 259149 h 1521536"/>
                <a:gd name="connsiteX27" fmla="*/ 94142 w 8393514"/>
                <a:gd name="connsiteY27" fmla="*/ 259149 h 1521536"/>
                <a:gd name="connsiteX28" fmla="*/ 76235 w 8393514"/>
                <a:gd name="connsiteY28" fmla="*/ 301147 h 1521536"/>
                <a:gd name="connsiteX29" fmla="*/ 140053 w 8393514"/>
                <a:gd name="connsiteY29" fmla="*/ 717389 h 1521536"/>
                <a:gd name="connsiteX30" fmla="*/ 2361283 w 8393514"/>
                <a:gd name="connsiteY30" fmla="*/ 931702 h 1521536"/>
                <a:gd name="connsiteX31" fmla="*/ 2361890 w 8393514"/>
                <a:gd name="connsiteY31" fmla="*/ 934047 h 1521536"/>
                <a:gd name="connsiteX32" fmla="*/ 2418393 w 8393514"/>
                <a:gd name="connsiteY32" fmla="*/ 918405 h 1521536"/>
                <a:gd name="connsiteX33" fmla="*/ 3300486 w 8393514"/>
                <a:gd name="connsiteY33" fmla="*/ 710250 h 1521536"/>
                <a:gd name="connsiteX34" fmla="*/ 4213357 w 8393514"/>
                <a:gd name="connsiteY34" fmla="*/ 714405 h 1521536"/>
                <a:gd name="connsiteX35" fmla="*/ 4462699 w 8393514"/>
                <a:gd name="connsiteY35" fmla="*/ 1156295 h 1521536"/>
                <a:gd name="connsiteX36" fmla="*/ 4648321 w 8393514"/>
                <a:gd name="connsiteY36" fmla="*/ 1458276 h 1521536"/>
                <a:gd name="connsiteX37" fmla="*/ 5382034 w 8393514"/>
                <a:gd name="connsiteY37" fmla="*/ 912494 h 1521536"/>
                <a:gd name="connsiteX38" fmla="*/ 5554727 w 8393514"/>
                <a:gd name="connsiteY38" fmla="*/ 730104 h 1521536"/>
                <a:gd name="connsiteX39" fmla="*/ 5681246 w 8393514"/>
                <a:gd name="connsiteY39" fmla="*/ 600816 h 1521536"/>
                <a:gd name="connsiteX40" fmla="*/ 6613510 w 8393514"/>
                <a:gd name="connsiteY40" fmla="*/ 1470 h 1521536"/>
                <a:gd name="connsiteX0" fmla="*/ 6613510 w 8393514"/>
                <a:gd name="connsiteY0" fmla="*/ 30305 h 1550371"/>
                <a:gd name="connsiteX1" fmla="*/ 6625977 w 8393514"/>
                <a:gd name="connsiteY1" fmla="*/ 30305 h 1550371"/>
                <a:gd name="connsiteX2" fmla="*/ 7062175 w 8393514"/>
                <a:gd name="connsiteY2" fmla="*/ 605599 h 1550371"/>
                <a:gd name="connsiteX3" fmla="*/ 7221629 w 8393514"/>
                <a:gd name="connsiteY3" fmla="*/ 929785 h 1550371"/>
                <a:gd name="connsiteX4" fmla="*/ 8348876 w 8393514"/>
                <a:gd name="connsiteY4" fmla="*/ 696127 h 1550371"/>
                <a:gd name="connsiteX5" fmla="*/ 8393514 w 8393514"/>
                <a:gd name="connsiteY5" fmla="*/ 744717 h 1550371"/>
                <a:gd name="connsiteX6" fmla="*/ 7211471 w 8393514"/>
                <a:gd name="connsiteY6" fmla="*/ 989350 h 1550371"/>
                <a:gd name="connsiteX7" fmla="*/ 7023079 w 8393514"/>
                <a:gd name="connsiteY7" fmla="*/ 630112 h 1550371"/>
                <a:gd name="connsiteX8" fmla="*/ 6625054 w 8393514"/>
                <a:gd name="connsiteY8" fmla="*/ 90794 h 1550371"/>
                <a:gd name="connsiteX9" fmla="*/ 6613972 w 8393514"/>
                <a:gd name="connsiteY9" fmla="*/ 90794 h 1550371"/>
                <a:gd name="connsiteX10" fmla="*/ 5725111 w 8393514"/>
                <a:gd name="connsiteY10" fmla="*/ 671208 h 1550371"/>
                <a:gd name="connsiteX11" fmla="*/ 5596746 w 8393514"/>
                <a:gd name="connsiteY11" fmla="*/ 802805 h 1550371"/>
                <a:gd name="connsiteX12" fmla="*/ 5426824 w 8393514"/>
                <a:gd name="connsiteY12" fmla="*/ 981962 h 1550371"/>
                <a:gd name="connsiteX13" fmla="*/ 5037572 w 8393514"/>
                <a:gd name="connsiteY13" fmla="*/ 1372599 h 1550371"/>
                <a:gd name="connsiteX14" fmla="*/ 4680181 w 8393514"/>
                <a:gd name="connsiteY14" fmla="*/ 1550371 h 1550371"/>
                <a:gd name="connsiteX15" fmla="*/ 4637239 w 8393514"/>
                <a:gd name="connsiteY15" fmla="*/ 1546215 h 1550371"/>
                <a:gd name="connsiteX16" fmla="*/ 4405443 w 8393514"/>
                <a:gd name="connsiteY16" fmla="*/ 1202677 h 1550371"/>
                <a:gd name="connsiteX17" fmla="*/ 4179650 w 8393514"/>
                <a:gd name="connsiteY17" fmla="*/ 793108 h 1550371"/>
                <a:gd name="connsiteX18" fmla="*/ 3311567 w 8393514"/>
                <a:gd name="connsiteY18" fmla="*/ 798188 h 1550371"/>
                <a:gd name="connsiteX19" fmla="*/ 2360834 w 8393514"/>
                <a:gd name="connsiteY19" fmla="*/ 1025366 h 1550371"/>
                <a:gd name="connsiteX20" fmla="*/ 2342497 w 8393514"/>
                <a:gd name="connsiteY20" fmla="*/ 1023138 h 1550371"/>
                <a:gd name="connsiteX21" fmla="*/ 2126238 w 8393514"/>
                <a:gd name="connsiteY21" fmla="*/ 1071236 h 1550371"/>
                <a:gd name="connsiteX22" fmla="*/ 1317343 w 8393514"/>
                <a:gd name="connsiteY22" fmla="*/ 1144369 h 1550371"/>
                <a:gd name="connsiteX23" fmla="*/ 1009685 w 8393514"/>
                <a:gd name="connsiteY23" fmla="*/ 1132939 h 1550371"/>
                <a:gd name="connsiteX24" fmla="*/ 90523 w 8393514"/>
                <a:gd name="connsiteY24" fmla="*/ 772894 h 1550371"/>
                <a:gd name="connsiteX25" fmla="*/ 22895 w 8393514"/>
                <a:gd name="connsiteY25" fmla="*/ 311884 h 1550371"/>
                <a:gd name="connsiteX26" fmla="*/ 33026 w 8393514"/>
                <a:gd name="connsiteY26" fmla="*/ 287984 h 1550371"/>
                <a:gd name="connsiteX27" fmla="*/ 94142 w 8393514"/>
                <a:gd name="connsiteY27" fmla="*/ 287984 h 1550371"/>
                <a:gd name="connsiteX28" fmla="*/ 76235 w 8393514"/>
                <a:gd name="connsiteY28" fmla="*/ 329982 h 1550371"/>
                <a:gd name="connsiteX29" fmla="*/ 140053 w 8393514"/>
                <a:gd name="connsiteY29" fmla="*/ 746224 h 1550371"/>
                <a:gd name="connsiteX30" fmla="*/ 2361283 w 8393514"/>
                <a:gd name="connsiteY30" fmla="*/ 960537 h 1550371"/>
                <a:gd name="connsiteX31" fmla="*/ 2361890 w 8393514"/>
                <a:gd name="connsiteY31" fmla="*/ 962882 h 1550371"/>
                <a:gd name="connsiteX32" fmla="*/ 2418393 w 8393514"/>
                <a:gd name="connsiteY32" fmla="*/ 947240 h 1550371"/>
                <a:gd name="connsiteX33" fmla="*/ 3300486 w 8393514"/>
                <a:gd name="connsiteY33" fmla="*/ 739085 h 1550371"/>
                <a:gd name="connsiteX34" fmla="*/ 4213357 w 8393514"/>
                <a:gd name="connsiteY34" fmla="*/ 743240 h 1550371"/>
                <a:gd name="connsiteX35" fmla="*/ 4462699 w 8393514"/>
                <a:gd name="connsiteY35" fmla="*/ 1185130 h 1550371"/>
                <a:gd name="connsiteX36" fmla="*/ 4648321 w 8393514"/>
                <a:gd name="connsiteY36" fmla="*/ 1487111 h 1550371"/>
                <a:gd name="connsiteX37" fmla="*/ 5382034 w 8393514"/>
                <a:gd name="connsiteY37" fmla="*/ 941329 h 1550371"/>
                <a:gd name="connsiteX38" fmla="*/ 5554727 w 8393514"/>
                <a:gd name="connsiteY38" fmla="*/ 758939 h 1550371"/>
                <a:gd name="connsiteX39" fmla="*/ 5681246 w 8393514"/>
                <a:gd name="connsiteY39" fmla="*/ 629651 h 1550371"/>
                <a:gd name="connsiteX40" fmla="*/ 6613510 w 8393514"/>
                <a:gd name="connsiteY40" fmla="*/ 30305 h 1550371"/>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62699 w 8393514"/>
                <a:gd name="connsiteY35" fmla="*/ 1156118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140053 w 8393514"/>
                <a:gd name="connsiteY28" fmla="*/ 717212 h 1521359"/>
                <a:gd name="connsiteX29" fmla="*/ 2361283 w 8393514"/>
                <a:gd name="connsiteY29" fmla="*/ 931525 h 1521359"/>
                <a:gd name="connsiteX30" fmla="*/ 2361890 w 8393514"/>
                <a:gd name="connsiteY30" fmla="*/ 933870 h 1521359"/>
                <a:gd name="connsiteX31" fmla="*/ 2418393 w 8393514"/>
                <a:gd name="connsiteY31" fmla="*/ 918228 h 1521359"/>
                <a:gd name="connsiteX32" fmla="*/ 3300486 w 8393514"/>
                <a:gd name="connsiteY32" fmla="*/ 710073 h 1521359"/>
                <a:gd name="connsiteX33" fmla="*/ 4213357 w 8393514"/>
                <a:gd name="connsiteY33" fmla="*/ 714228 h 1521359"/>
                <a:gd name="connsiteX34" fmla="*/ 4437569 w 8393514"/>
                <a:gd name="connsiteY34" fmla="*/ 1132024 h 1521359"/>
                <a:gd name="connsiteX35" fmla="*/ 4631568 w 8393514"/>
                <a:gd name="connsiteY35" fmla="*/ 1452075 h 1521359"/>
                <a:gd name="connsiteX36" fmla="*/ 5382034 w 8393514"/>
                <a:gd name="connsiteY36" fmla="*/ 912317 h 1521359"/>
                <a:gd name="connsiteX37" fmla="*/ 5681246 w 8393514"/>
                <a:gd name="connsiteY37" fmla="*/ 600639 h 1521359"/>
                <a:gd name="connsiteX38" fmla="*/ 6613510 w 8393514"/>
                <a:gd name="connsiteY38" fmla="*/ 1293 h 1521359"/>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44920 w 8405408"/>
                <a:gd name="connsiteY26" fmla="*/ 56962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102881 w 8405408"/>
                <a:gd name="connsiteY26" fmla="*/ 9725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694989 w 8474993"/>
                <a:gd name="connsiteY0" fmla="*/ 214691 h 1734757"/>
                <a:gd name="connsiteX1" fmla="*/ 6707456 w 8474993"/>
                <a:gd name="connsiteY1" fmla="*/ 214691 h 1734757"/>
                <a:gd name="connsiteX2" fmla="*/ 7143654 w 8474993"/>
                <a:gd name="connsiteY2" fmla="*/ 789985 h 1734757"/>
                <a:gd name="connsiteX3" fmla="*/ 7303108 w 8474993"/>
                <a:gd name="connsiteY3" fmla="*/ 1114171 h 1734757"/>
                <a:gd name="connsiteX4" fmla="*/ 8430355 w 8474993"/>
                <a:gd name="connsiteY4" fmla="*/ 880513 h 1734757"/>
                <a:gd name="connsiteX5" fmla="*/ 8474993 w 8474993"/>
                <a:gd name="connsiteY5" fmla="*/ 929103 h 1734757"/>
                <a:gd name="connsiteX6" fmla="*/ 7292950 w 8474993"/>
                <a:gd name="connsiteY6" fmla="*/ 1173736 h 1734757"/>
                <a:gd name="connsiteX7" fmla="*/ 7104558 w 8474993"/>
                <a:gd name="connsiteY7" fmla="*/ 814498 h 1734757"/>
                <a:gd name="connsiteX8" fmla="*/ 6706533 w 8474993"/>
                <a:gd name="connsiteY8" fmla="*/ 275180 h 1734757"/>
                <a:gd name="connsiteX9" fmla="*/ 6695451 w 8474993"/>
                <a:gd name="connsiteY9" fmla="*/ 275180 h 1734757"/>
                <a:gd name="connsiteX10" fmla="*/ 5806590 w 8474993"/>
                <a:gd name="connsiteY10" fmla="*/ 855594 h 1734757"/>
                <a:gd name="connsiteX11" fmla="*/ 5678225 w 8474993"/>
                <a:gd name="connsiteY11" fmla="*/ 987191 h 1734757"/>
                <a:gd name="connsiteX12" fmla="*/ 5508303 w 8474993"/>
                <a:gd name="connsiteY12" fmla="*/ 1166348 h 1734757"/>
                <a:gd name="connsiteX13" fmla="*/ 5119051 w 8474993"/>
                <a:gd name="connsiteY13" fmla="*/ 1556985 h 1734757"/>
                <a:gd name="connsiteX14" fmla="*/ 4761660 w 8474993"/>
                <a:gd name="connsiteY14" fmla="*/ 1734757 h 1734757"/>
                <a:gd name="connsiteX15" fmla="*/ 4718718 w 8474993"/>
                <a:gd name="connsiteY15" fmla="*/ 1730601 h 1734757"/>
                <a:gd name="connsiteX16" fmla="*/ 4486922 w 8474993"/>
                <a:gd name="connsiteY16" fmla="*/ 1387063 h 1734757"/>
                <a:gd name="connsiteX17" fmla="*/ 4261129 w 8474993"/>
                <a:gd name="connsiteY17" fmla="*/ 977494 h 1734757"/>
                <a:gd name="connsiteX18" fmla="*/ 3393046 w 8474993"/>
                <a:gd name="connsiteY18" fmla="*/ 982574 h 1734757"/>
                <a:gd name="connsiteX19" fmla="*/ 2442313 w 8474993"/>
                <a:gd name="connsiteY19" fmla="*/ 1209752 h 1734757"/>
                <a:gd name="connsiteX20" fmla="*/ 2423976 w 8474993"/>
                <a:gd name="connsiteY20" fmla="*/ 1207524 h 1734757"/>
                <a:gd name="connsiteX21" fmla="*/ 2207717 w 8474993"/>
                <a:gd name="connsiteY21" fmla="*/ 1255622 h 1734757"/>
                <a:gd name="connsiteX22" fmla="*/ 1398822 w 8474993"/>
                <a:gd name="connsiteY22" fmla="*/ 1328755 h 1734757"/>
                <a:gd name="connsiteX23" fmla="*/ 1091164 w 8474993"/>
                <a:gd name="connsiteY23" fmla="*/ 1317325 h 1734757"/>
                <a:gd name="connsiteX24" fmla="*/ 114041 w 8474993"/>
                <a:gd name="connsiteY24" fmla="*/ 971172 h 1734757"/>
                <a:gd name="connsiteX25" fmla="*/ 7773 w 8474993"/>
                <a:gd name="connsiteY25" fmla="*/ 496270 h 1734757"/>
                <a:gd name="connsiteX26" fmla="*/ 172466 w 8474993"/>
                <a:gd name="connsiteY26" fmla="*/ 0 h 1734757"/>
                <a:gd name="connsiteX27" fmla="*/ 246463 w 8474993"/>
                <a:gd name="connsiteY27" fmla="*/ 55572 h 1734757"/>
                <a:gd name="connsiteX28" fmla="*/ 221532 w 8474993"/>
                <a:gd name="connsiteY28" fmla="*/ 930610 h 1734757"/>
                <a:gd name="connsiteX29" fmla="*/ 2442762 w 8474993"/>
                <a:gd name="connsiteY29" fmla="*/ 1144923 h 1734757"/>
                <a:gd name="connsiteX30" fmla="*/ 2443369 w 8474993"/>
                <a:gd name="connsiteY30" fmla="*/ 1147268 h 1734757"/>
                <a:gd name="connsiteX31" fmla="*/ 2499872 w 8474993"/>
                <a:gd name="connsiteY31" fmla="*/ 1131626 h 1734757"/>
                <a:gd name="connsiteX32" fmla="*/ 3381965 w 8474993"/>
                <a:gd name="connsiteY32" fmla="*/ 923471 h 1734757"/>
                <a:gd name="connsiteX33" fmla="*/ 4294836 w 8474993"/>
                <a:gd name="connsiteY33" fmla="*/ 927626 h 1734757"/>
                <a:gd name="connsiteX34" fmla="*/ 4519048 w 8474993"/>
                <a:gd name="connsiteY34" fmla="*/ 1345422 h 1734757"/>
                <a:gd name="connsiteX35" fmla="*/ 4713047 w 8474993"/>
                <a:gd name="connsiteY35" fmla="*/ 1665473 h 1734757"/>
                <a:gd name="connsiteX36" fmla="*/ 5463513 w 8474993"/>
                <a:gd name="connsiteY36" fmla="*/ 1125715 h 1734757"/>
                <a:gd name="connsiteX37" fmla="*/ 5762725 w 8474993"/>
                <a:gd name="connsiteY37" fmla="*/ 814037 h 1734757"/>
                <a:gd name="connsiteX38" fmla="*/ 6694989 w 8474993"/>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45574 w 8477198"/>
                <a:gd name="connsiteY30" fmla="*/ 1147268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13374 w 8477198"/>
                <a:gd name="connsiteY30" fmla="*/ 938870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502077 w 8477198"/>
                <a:gd name="connsiteY30" fmla="*/ 1131626 h 1734757"/>
                <a:gd name="connsiteX31" fmla="*/ 3384170 w 8477198"/>
                <a:gd name="connsiteY31" fmla="*/ 923471 h 1734757"/>
                <a:gd name="connsiteX32" fmla="*/ 4297041 w 8477198"/>
                <a:gd name="connsiteY32" fmla="*/ 927626 h 1734757"/>
                <a:gd name="connsiteX33" fmla="*/ 4521253 w 8477198"/>
                <a:gd name="connsiteY33" fmla="*/ 1345422 h 1734757"/>
                <a:gd name="connsiteX34" fmla="*/ 4715252 w 8477198"/>
                <a:gd name="connsiteY34" fmla="*/ 1665473 h 1734757"/>
                <a:gd name="connsiteX35" fmla="*/ 5465718 w 8477198"/>
                <a:gd name="connsiteY35" fmla="*/ 1125715 h 1734757"/>
                <a:gd name="connsiteX36" fmla="*/ 5764930 w 8477198"/>
                <a:gd name="connsiteY36" fmla="*/ 814037 h 1734757"/>
                <a:gd name="connsiteX37" fmla="*/ 6697194 w 8477198"/>
                <a:gd name="connsiteY37"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502077 w 8477198"/>
                <a:gd name="connsiteY29" fmla="*/ 1131626 h 1734757"/>
                <a:gd name="connsiteX30" fmla="*/ 3384170 w 8477198"/>
                <a:gd name="connsiteY30" fmla="*/ 923471 h 1734757"/>
                <a:gd name="connsiteX31" fmla="*/ 4297041 w 8477198"/>
                <a:gd name="connsiteY31" fmla="*/ 927626 h 1734757"/>
                <a:gd name="connsiteX32" fmla="*/ 4521253 w 8477198"/>
                <a:gd name="connsiteY32" fmla="*/ 1345422 h 1734757"/>
                <a:gd name="connsiteX33" fmla="*/ 4715252 w 8477198"/>
                <a:gd name="connsiteY33" fmla="*/ 1665473 h 1734757"/>
                <a:gd name="connsiteX34" fmla="*/ 5465718 w 8477198"/>
                <a:gd name="connsiteY34" fmla="*/ 1125715 h 1734757"/>
                <a:gd name="connsiteX35" fmla="*/ 5764930 w 8477198"/>
                <a:gd name="connsiteY35" fmla="*/ 814037 h 1734757"/>
                <a:gd name="connsiteX36" fmla="*/ 6697194 w 8477198"/>
                <a:gd name="connsiteY36" fmla="*/ 214691 h 1734757"/>
                <a:gd name="connsiteX0" fmla="*/ 6714652 w 8494656"/>
                <a:gd name="connsiteY0" fmla="*/ 214691 h 1734757"/>
                <a:gd name="connsiteX1" fmla="*/ 6727119 w 8494656"/>
                <a:gd name="connsiteY1" fmla="*/ 214691 h 1734757"/>
                <a:gd name="connsiteX2" fmla="*/ 7163317 w 8494656"/>
                <a:gd name="connsiteY2" fmla="*/ 789985 h 1734757"/>
                <a:gd name="connsiteX3" fmla="*/ 7322771 w 8494656"/>
                <a:gd name="connsiteY3" fmla="*/ 1114171 h 1734757"/>
                <a:gd name="connsiteX4" fmla="*/ 8450018 w 8494656"/>
                <a:gd name="connsiteY4" fmla="*/ 880513 h 1734757"/>
                <a:gd name="connsiteX5" fmla="*/ 8494656 w 8494656"/>
                <a:gd name="connsiteY5" fmla="*/ 929103 h 1734757"/>
                <a:gd name="connsiteX6" fmla="*/ 7312613 w 8494656"/>
                <a:gd name="connsiteY6" fmla="*/ 1173736 h 1734757"/>
                <a:gd name="connsiteX7" fmla="*/ 7124221 w 8494656"/>
                <a:gd name="connsiteY7" fmla="*/ 814498 h 1734757"/>
                <a:gd name="connsiteX8" fmla="*/ 6726196 w 8494656"/>
                <a:gd name="connsiteY8" fmla="*/ 275180 h 1734757"/>
                <a:gd name="connsiteX9" fmla="*/ 6715114 w 8494656"/>
                <a:gd name="connsiteY9" fmla="*/ 275180 h 1734757"/>
                <a:gd name="connsiteX10" fmla="*/ 5826253 w 8494656"/>
                <a:gd name="connsiteY10" fmla="*/ 855594 h 1734757"/>
                <a:gd name="connsiteX11" fmla="*/ 5697888 w 8494656"/>
                <a:gd name="connsiteY11" fmla="*/ 987191 h 1734757"/>
                <a:gd name="connsiteX12" fmla="*/ 5527966 w 8494656"/>
                <a:gd name="connsiteY12" fmla="*/ 1166348 h 1734757"/>
                <a:gd name="connsiteX13" fmla="*/ 5138714 w 8494656"/>
                <a:gd name="connsiteY13" fmla="*/ 1556985 h 1734757"/>
                <a:gd name="connsiteX14" fmla="*/ 4781323 w 8494656"/>
                <a:gd name="connsiteY14" fmla="*/ 1734757 h 1734757"/>
                <a:gd name="connsiteX15" fmla="*/ 4738381 w 8494656"/>
                <a:gd name="connsiteY15" fmla="*/ 1730601 h 1734757"/>
                <a:gd name="connsiteX16" fmla="*/ 4506585 w 8494656"/>
                <a:gd name="connsiteY16" fmla="*/ 1387063 h 1734757"/>
                <a:gd name="connsiteX17" fmla="*/ 4280792 w 8494656"/>
                <a:gd name="connsiteY17" fmla="*/ 977494 h 1734757"/>
                <a:gd name="connsiteX18" fmla="*/ 3412709 w 8494656"/>
                <a:gd name="connsiteY18" fmla="*/ 982574 h 1734757"/>
                <a:gd name="connsiteX19" fmla="*/ 2461976 w 8494656"/>
                <a:gd name="connsiteY19" fmla="*/ 1209752 h 1734757"/>
                <a:gd name="connsiteX20" fmla="*/ 2443639 w 8494656"/>
                <a:gd name="connsiteY20" fmla="*/ 1207524 h 1734757"/>
                <a:gd name="connsiteX21" fmla="*/ 2227380 w 8494656"/>
                <a:gd name="connsiteY21" fmla="*/ 1255622 h 1734757"/>
                <a:gd name="connsiteX22" fmla="*/ 1418485 w 8494656"/>
                <a:gd name="connsiteY22" fmla="*/ 1328755 h 1734757"/>
                <a:gd name="connsiteX23" fmla="*/ 1110827 w 8494656"/>
                <a:gd name="connsiteY23" fmla="*/ 1317325 h 1734757"/>
                <a:gd name="connsiteX24" fmla="*/ 133704 w 8494656"/>
                <a:gd name="connsiteY24" fmla="*/ 971172 h 1734757"/>
                <a:gd name="connsiteX25" fmla="*/ 27436 w 8494656"/>
                <a:gd name="connsiteY25" fmla="*/ 496270 h 1734757"/>
                <a:gd name="connsiteX26" fmla="*/ 192129 w 8494656"/>
                <a:gd name="connsiteY26" fmla="*/ 0 h 1734757"/>
                <a:gd name="connsiteX27" fmla="*/ 266126 w 8494656"/>
                <a:gd name="connsiteY27" fmla="*/ 55572 h 1734757"/>
                <a:gd name="connsiteX28" fmla="*/ 241195 w 8494656"/>
                <a:gd name="connsiteY28" fmla="*/ 930610 h 1734757"/>
                <a:gd name="connsiteX29" fmla="*/ 3401628 w 8494656"/>
                <a:gd name="connsiteY29" fmla="*/ 923471 h 1734757"/>
                <a:gd name="connsiteX30" fmla="*/ 4314499 w 8494656"/>
                <a:gd name="connsiteY30" fmla="*/ 927626 h 1734757"/>
                <a:gd name="connsiteX31" fmla="*/ 4538711 w 8494656"/>
                <a:gd name="connsiteY31" fmla="*/ 1345422 h 1734757"/>
                <a:gd name="connsiteX32" fmla="*/ 4732710 w 8494656"/>
                <a:gd name="connsiteY32" fmla="*/ 1665473 h 1734757"/>
                <a:gd name="connsiteX33" fmla="*/ 5483176 w 8494656"/>
                <a:gd name="connsiteY33" fmla="*/ 1125715 h 1734757"/>
                <a:gd name="connsiteX34" fmla="*/ 5782388 w 8494656"/>
                <a:gd name="connsiteY34" fmla="*/ 814037 h 1734757"/>
                <a:gd name="connsiteX35" fmla="*/ 6714652 w 849465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356514 w 8503236"/>
                <a:gd name="connsiteY33" fmla="*/ 1209076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829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66370 w 8503236"/>
                <a:gd name="connsiteY18" fmla="*/ 1010362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209923 w 8477199"/>
                <a:gd name="connsiteY20" fmla="*/ 1255622 h 1734757"/>
                <a:gd name="connsiteX21" fmla="*/ 1401028 w 8477199"/>
                <a:gd name="connsiteY21" fmla="*/ 1328755 h 1734757"/>
                <a:gd name="connsiteX22" fmla="*/ 1093370 w 8477199"/>
                <a:gd name="connsiteY22" fmla="*/ 1317325 h 1734757"/>
                <a:gd name="connsiteX23" fmla="*/ 116247 w 8477199"/>
                <a:gd name="connsiteY23" fmla="*/ 971172 h 1734757"/>
                <a:gd name="connsiteX24" fmla="*/ 9979 w 8477199"/>
                <a:gd name="connsiteY24" fmla="*/ 496270 h 1734757"/>
                <a:gd name="connsiteX25" fmla="*/ 174672 w 8477199"/>
                <a:gd name="connsiteY25" fmla="*/ 0 h 1734757"/>
                <a:gd name="connsiteX26" fmla="*/ 248669 w 8477199"/>
                <a:gd name="connsiteY26" fmla="*/ 55572 h 1734757"/>
                <a:gd name="connsiteX27" fmla="*/ 307460 w 8477199"/>
                <a:gd name="connsiteY27" fmla="*/ 1000075 h 1734757"/>
                <a:gd name="connsiteX28" fmla="*/ 3216727 w 8477199"/>
                <a:gd name="connsiteY28" fmla="*/ 923472 h 1734757"/>
                <a:gd name="connsiteX29" fmla="*/ 4271282 w 8477199"/>
                <a:gd name="connsiteY29" fmla="*/ 872053 h 1734757"/>
                <a:gd name="connsiteX30" fmla="*/ 4534135 w 8477199"/>
                <a:gd name="connsiteY30" fmla="*/ 1303743 h 1734757"/>
                <a:gd name="connsiteX31" fmla="*/ 4824736 w 8477199"/>
                <a:gd name="connsiteY31" fmla="*/ 1596007 h 1734757"/>
                <a:gd name="connsiteX32" fmla="*/ 5803572 w 8477199"/>
                <a:gd name="connsiteY32" fmla="*/ 744571 h 1734757"/>
                <a:gd name="connsiteX33" fmla="*/ 6697195 w 8477199"/>
                <a:gd name="connsiteY33"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09923 w 8477199"/>
                <a:gd name="connsiteY19" fmla="*/ 1255622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51961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71638 w 8477199"/>
                <a:gd name="connsiteY26" fmla="*/ 78869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77199" h="1734757">
                  <a:moveTo>
                    <a:pt x="6697195" y="214691"/>
                  </a:moveTo>
                  <a:cubicBezTo>
                    <a:pt x="6701351" y="214691"/>
                    <a:pt x="6696569" y="216176"/>
                    <a:pt x="6709662" y="214691"/>
                  </a:cubicBezTo>
                  <a:cubicBezTo>
                    <a:pt x="6889701" y="194272"/>
                    <a:pt x="7085675" y="417196"/>
                    <a:pt x="7145860" y="789985"/>
                  </a:cubicBezTo>
                  <a:cubicBezTo>
                    <a:pt x="7164162" y="921824"/>
                    <a:pt x="7090864" y="1099083"/>
                    <a:pt x="7305314" y="1114171"/>
                  </a:cubicBezTo>
                  <a:cubicBezTo>
                    <a:pt x="7519764" y="1129259"/>
                    <a:pt x="8426559" y="886055"/>
                    <a:pt x="8432561" y="880513"/>
                  </a:cubicBezTo>
                  <a:cubicBezTo>
                    <a:pt x="8444518" y="893841"/>
                    <a:pt x="8462935" y="874208"/>
                    <a:pt x="8477199" y="929103"/>
                  </a:cubicBezTo>
                  <a:cubicBezTo>
                    <a:pt x="8287631" y="977974"/>
                    <a:pt x="7523562" y="1192837"/>
                    <a:pt x="7295156" y="1173736"/>
                  </a:cubicBezTo>
                  <a:cubicBezTo>
                    <a:pt x="7066750" y="1154635"/>
                    <a:pt x="7142780" y="995964"/>
                    <a:pt x="7106764" y="814498"/>
                  </a:cubicBezTo>
                  <a:cubicBezTo>
                    <a:pt x="7056895" y="565156"/>
                    <a:pt x="6955887" y="282106"/>
                    <a:pt x="6708739" y="275180"/>
                  </a:cubicBezTo>
                  <a:lnTo>
                    <a:pt x="6697657" y="275180"/>
                  </a:lnTo>
                  <a:cubicBezTo>
                    <a:pt x="6361044" y="275180"/>
                    <a:pt x="6029511" y="624259"/>
                    <a:pt x="5808796" y="855594"/>
                  </a:cubicBezTo>
                  <a:cubicBezTo>
                    <a:pt x="5759852" y="906848"/>
                    <a:pt x="5717832" y="951175"/>
                    <a:pt x="5680431" y="987191"/>
                  </a:cubicBezTo>
                  <a:cubicBezTo>
                    <a:pt x="5633795" y="1031519"/>
                    <a:pt x="5577001" y="1094316"/>
                    <a:pt x="5510509" y="1166348"/>
                  </a:cubicBezTo>
                  <a:cubicBezTo>
                    <a:pt x="5397843" y="1289634"/>
                    <a:pt x="5257472" y="1442934"/>
                    <a:pt x="5121257" y="1556985"/>
                  </a:cubicBezTo>
                  <a:cubicBezTo>
                    <a:pt x="4978116" y="1676115"/>
                    <a:pt x="4860833" y="1734757"/>
                    <a:pt x="4763866" y="1734757"/>
                  </a:cubicBezTo>
                  <a:cubicBezTo>
                    <a:pt x="4749090" y="1734757"/>
                    <a:pt x="4734776" y="1733371"/>
                    <a:pt x="4720924" y="1730601"/>
                  </a:cubicBezTo>
                  <a:cubicBezTo>
                    <a:pt x="4585633" y="1703820"/>
                    <a:pt x="4538997" y="1550059"/>
                    <a:pt x="4489128" y="1387063"/>
                  </a:cubicBezTo>
                  <a:cubicBezTo>
                    <a:pt x="4442954" y="1236072"/>
                    <a:pt x="4418813" y="1081958"/>
                    <a:pt x="4263335" y="977494"/>
                  </a:cubicBezTo>
                  <a:cubicBezTo>
                    <a:pt x="4109169" y="873912"/>
                    <a:pt x="3780422" y="954745"/>
                    <a:pt x="3440333" y="1010362"/>
                  </a:cubicBezTo>
                  <a:cubicBezTo>
                    <a:pt x="3100245" y="1065979"/>
                    <a:pt x="2562688" y="1258131"/>
                    <a:pt x="2222804" y="1311196"/>
                  </a:cubicBezTo>
                  <a:cubicBezTo>
                    <a:pt x="979697" y="1513066"/>
                    <a:pt x="626734" y="1273713"/>
                    <a:pt x="116247" y="971172"/>
                  </a:cubicBezTo>
                  <a:cubicBezTo>
                    <a:pt x="6439" y="799723"/>
                    <a:pt x="-16420" y="690908"/>
                    <a:pt x="9979" y="496270"/>
                  </a:cubicBezTo>
                  <a:cubicBezTo>
                    <a:pt x="45556" y="289166"/>
                    <a:pt x="119774" y="165423"/>
                    <a:pt x="174672" y="0"/>
                  </a:cubicBezTo>
                  <a:lnTo>
                    <a:pt x="248669" y="55572"/>
                  </a:lnTo>
                  <a:cubicBezTo>
                    <a:pt x="180252" y="231475"/>
                    <a:pt x="-152870" y="651658"/>
                    <a:pt x="313900" y="944502"/>
                  </a:cubicBezTo>
                  <a:cubicBezTo>
                    <a:pt x="581322" y="1112278"/>
                    <a:pt x="1112430" y="1259723"/>
                    <a:pt x="1735499" y="1229124"/>
                  </a:cubicBezTo>
                  <a:cubicBezTo>
                    <a:pt x="2358568" y="1198525"/>
                    <a:pt x="3585878" y="748472"/>
                    <a:pt x="4052317" y="760908"/>
                  </a:cubicBezTo>
                  <a:cubicBezTo>
                    <a:pt x="4518756" y="773344"/>
                    <a:pt x="4444040" y="1108986"/>
                    <a:pt x="4534135" y="1303743"/>
                  </a:cubicBezTo>
                  <a:cubicBezTo>
                    <a:pt x="4613736" y="1475815"/>
                    <a:pt x="4613163" y="1689202"/>
                    <a:pt x="4824736" y="1596007"/>
                  </a:cubicBezTo>
                  <a:cubicBezTo>
                    <a:pt x="5036309" y="1502812"/>
                    <a:pt x="5331566" y="1213294"/>
                    <a:pt x="5803572" y="744571"/>
                  </a:cubicBezTo>
                  <a:cubicBezTo>
                    <a:pt x="6030751" y="505386"/>
                    <a:pt x="6334725" y="214691"/>
                    <a:pt x="6697195" y="214691"/>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grpSp>
      <p:sp>
        <p:nvSpPr>
          <p:cNvPr id="31" name="Rectangle 30">
            <a:extLst>
              <a:ext uri="{FF2B5EF4-FFF2-40B4-BE49-F238E27FC236}">
                <a16:creationId xmlns:a16="http://schemas.microsoft.com/office/drawing/2014/main" id="{F22A7F03-F3AA-46A2-8427-67785E38DD35}"/>
              </a:ext>
            </a:extLst>
          </p:cNvPr>
          <p:cNvSpPr/>
          <p:nvPr userDrawn="1"/>
        </p:nvSpPr>
        <p:spPr>
          <a:xfrm>
            <a:off x="1536717" y="586353"/>
            <a:ext cx="7697818" cy="4694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9B5A12-9FE3-4BF4-BCA3-DE13349AE2A7}"/>
              </a:ext>
            </a:extLst>
          </p:cNvPr>
          <p:cNvSpPr/>
          <p:nvPr userDrawn="1"/>
        </p:nvSpPr>
        <p:spPr>
          <a:xfrm>
            <a:off x="1536717" y="586353"/>
            <a:ext cx="7697818" cy="469420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A154925-98A8-49FD-BE84-A5D751523852}"/>
              </a:ext>
            </a:extLst>
          </p:cNvPr>
          <p:cNvGrpSpPr/>
          <p:nvPr userDrawn="1"/>
        </p:nvGrpSpPr>
        <p:grpSpPr>
          <a:xfrm>
            <a:off x="2625505" y="390548"/>
            <a:ext cx="6940990" cy="4073450"/>
            <a:chOff x="2687161" y="3731096"/>
            <a:chExt cx="5158677" cy="3027467"/>
          </a:xfrm>
          <a:solidFill>
            <a:schemeClr val="bg1">
              <a:alpha val="20000"/>
            </a:schemeClr>
          </a:solidFill>
        </p:grpSpPr>
        <p:sp>
          <p:nvSpPr>
            <p:cNvPr id="3" name="Freeform: Shape 2">
              <a:extLst>
                <a:ext uri="{FF2B5EF4-FFF2-40B4-BE49-F238E27FC236}">
                  <a16:creationId xmlns:a16="http://schemas.microsoft.com/office/drawing/2014/main" id="{48C91CDE-6BAD-4527-BF49-24910C225FB1}"/>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8F09EFA3-43DE-4217-8934-EE09CCFF76C5}"/>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2FEF42F-6322-4805-ACB9-CCF86FF2EC2B}"/>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37BBC54-0319-442D-8813-21F8D3CBA93E}"/>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19A0FE2-64B7-4FB7-932D-1C1C721814A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DC5AD7B-1237-42F4-8F2D-CE51E1DE9459}"/>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53F954B-B56F-4C74-BB2F-3EFD86D33340}"/>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6BB7BCD-E1FD-4FC1-911C-F1677AECF72E}"/>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8AA4932-A109-48CB-9ADD-FAC99BBF56C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130E973-DD56-4040-A1E2-77B9C717C4F9}"/>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50077F4-B600-4AB3-99FC-317A184A5F39}"/>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24CACD-0AAD-49FD-BEEA-056F417B1016}"/>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A6B14F1-0A51-40B1-9850-90344DBA01A0}"/>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12792E-8BBA-4198-9862-AAF1A518592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10B30D7-D00F-4806-8535-0DD010BA12A8}"/>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A3211A9-A1D8-4A88-A231-C8FD6B3CD266}"/>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F90A2A1-DB7A-4ADD-A336-C0A899897908}"/>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C84C601-1150-4DC7-BE4C-8FFAD69CF64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17C183-800C-44B2-A10B-6CD7DB212DBB}"/>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2B463A9-F037-4D07-AB8F-67832C4B5F06}"/>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1BFF5B3-9D0A-4389-AE81-F31697D3F94A}"/>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1AE95C6-FBEF-4EF3-AF61-CEFE6542C273}"/>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FE248D1-EDE2-45D9-9489-48B01D515AC4}"/>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37FE12F-61A2-4A39-888A-45EA5B16F0A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F1ECE64-8C0E-4320-8E13-A86BF211CF7F}"/>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720081-671B-49DB-99FB-60DC9E64766C}"/>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BA558E3-F6D5-4B75-9CA2-C5CB252D77A1}"/>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A0E50C2-7228-41D3-8015-B6CD2CD8E77F}"/>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D15AC98-1FDE-43F3-AACC-5DEBAA66411D}"/>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7CD9AD2-9D37-4DF8-B4A1-B449594033B9}"/>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3805199-B19B-422C-AEA2-D4B83419430F}"/>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204C61D-5267-4632-A7FC-19FC3BCE7BED}"/>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95DC66E-D9C5-4898-98FA-9D8F3362D86D}"/>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10728E9-C0DF-4A6E-B6BE-F7C5023A113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A9DEC79-1F2C-443B-8FCB-2688DF976041}"/>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2C2298D-E437-482E-B27A-ABDB3FAD9C3C}"/>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B0F37BC-8100-409A-B374-AC72996873D8}"/>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D0E7980-C5ED-4178-A343-622AFE63BFB0}"/>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06AD6BB-7EAB-4B9F-9431-AE3A0E441C86}"/>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E9672A5-3B8C-473B-B7D8-368EBC94365D}"/>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18E37DB-F496-4480-8290-5D6E60A00CD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AB47507-F967-44EC-A5FB-C8C98F7B72C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00FD410-4422-4853-8CF2-7765579321A6}"/>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19F867A-2EA9-4C17-8B69-08FBE9406B24}"/>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E7EB23F-040C-4C04-992D-DEEC3DDF9646}"/>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B8056E7-64B7-4A90-8DBE-DFA2E40D8C58}"/>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B4A4FEF-BF52-476D-95DA-A5FE4EF0C2D5}"/>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D4AC724-0710-41AC-BC5A-9F6021B60AD9}"/>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58831DF-19F7-43DF-B74F-EF6F2411EEED}"/>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A48570B-6254-4954-8AEF-1215A4E3A29C}"/>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253CDFA-F467-4446-B948-A6788A493FCB}"/>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9F739A-9C1B-4184-98E2-1F7E0A6CD3FF}"/>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6E7C7DB-D3DE-4D04-995F-80CE4C25CE0F}"/>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97A0B91-520A-402A-92D5-FDF458961DC1}"/>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2F5581C-BCA5-4975-8852-FBE8D00260DF}"/>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FA8726E-FB66-4462-9B7F-F224014808FA}"/>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C6E05C1-7196-43A1-9D4B-7BB2A910334B}"/>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31B1945-8C01-42F9-A54C-B10E0E9DCE5A}"/>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0E66E5F-BA19-4BAE-868B-FBDEB0A32118}"/>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3822183-F13C-40BC-B1EF-661E0F9C0B80}"/>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C6BC41A-C754-47A6-A7C3-041FF2AFC4B4}"/>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998591A-F0FA-4218-8E1C-A127C582468C}"/>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BC3CFDD-CDDA-48D7-8802-600BEB20680B}"/>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976587A-75D8-4368-A704-B51538DFAAB4}"/>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57D7DF6-6376-4F98-9783-E979290698FE}"/>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3F08996-F6BC-471B-8DA1-91FB5B4E5811}"/>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DF9726D-82FC-471F-B3D4-B3275A920DB3}"/>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08DC81D-6EFB-4ABA-8588-C42B15B74E9D}"/>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A540873-9649-4364-831A-169FE6D70D1C}"/>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0CEE641-71FE-454C-850C-CF465A8A0029}"/>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355FB15-BA55-4187-B76C-421E9EB58DB6}"/>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910B5D6-A46D-49C1-89DE-7F86043D0397}"/>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01E19FD-1EC6-4B4B-973F-6559EADD511C}"/>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4798BEB-5D51-4940-ABC1-FAAF87FC23E0}"/>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96073AC-3676-4C0B-94F0-5986BB70135F}"/>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65FB97D-B091-485B-B799-6C8DE0190025}"/>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1C20BC4-A916-4DDC-8936-A8315FA59FF6}"/>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F5578A3-4E06-4052-9E52-9EB5932AEA51}"/>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F60E2FC-2A9B-4B76-B05B-CF7523FB7F54}"/>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C614F6E-1A17-4D35-BCE8-73FE500E3DBD}"/>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FF8254D-116A-4FC9-A54A-07C31FA305B1}"/>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F5DA3DE-66F6-4DFD-8CE2-6CCAF95CC577}"/>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6E52D5D5-347D-487A-8C2B-7D1C660124F7}"/>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2F63099-2D14-4726-A595-4876CB924AF4}"/>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8761FFF-434D-4978-A841-96F305F32863}"/>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0F2148B-5EAA-4492-9F12-E2B308A11763}"/>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DB8B036-ACDD-45A4-9308-37EC91174E55}"/>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1F6E1E7-DABF-40B4-A052-3730DDD83BD1}"/>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4ACE5B3-1470-46E4-9C10-E245B65B8570}"/>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CB2F1A6-2752-440E-AB15-3F14DFE2DD81}"/>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BE669B1-E88E-4B6A-A83E-253B1B88B2B4}"/>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CFF4C8C-9870-4838-BD0D-A654CE49D0EA}"/>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AACCC24-AEE0-46A5-B519-EF588F9097DD}"/>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631B429-A68F-49E6-8E9F-79D7F177D226}"/>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5482D0F-70F7-409F-85E9-D5590B1384DF}"/>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75A44F9-311B-451E-8525-214059E96D4A}"/>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9877BEC-8A1C-4EC8-9079-02EC361029D8}"/>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EA42593-62EB-4363-9969-06334A973EF9}"/>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2374167-1477-49C7-9CE6-F0C146DEC82E}"/>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4DAF343-D04D-4750-906E-848054239086}"/>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3F321A1-72F9-46FE-95AA-8A2F2F9C82DB}"/>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ECAFE3E-CEB7-4684-BD30-2DF163C0ADCD}"/>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874871D-2084-4D38-8449-B2E3A6CEC00B}"/>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430D0EFC-668C-4981-8120-EECB79302A73}"/>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867EFAE-029B-4B93-B625-9BBDFFEBD26F}"/>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04497FB-E09A-4565-B5FC-9BFB825D6D77}"/>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CEC77FEE-3DD5-4BD7-B380-74CA59C7A7A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9234A9F-443F-4997-8CC7-F8253CF309B1}"/>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DEF0C87-8BC3-4982-B290-A78AF4735D39}"/>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CC58814-A439-43FB-8E44-109D118C3650}"/>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1063A58-BB9E-4146-8675-CC1358708B78}"/>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5432A5D-49B2-4F3E-9B03-E5D6F54C4F3E}"/>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3" name="Graphic 70">
            <a:extLst>
              <a:ext uri="{FF2B5EF4-FFF2-40B4-BE49-F238E27FC236}">
                <a16:creationId xmlns:a16="http://schemas.microsoft.com/office/drawing/2014/main" id="{0E7A2DE7-B0EB-4D89-B51F-B339A80D12A3}"/>
              </a:ext>
            </a:extLst>
          </p:cNvPr>
          <p:cNvGrpSpPr/>
          <p:nvPr userDrawn="1"/>
        </p:nvGrpSpPr>
        <p:grpSpPr>
          <a:xfrm flipH="1">
            <a:off x="344152" y="5036080"/>
            <a:ext cx="1731984" cy="1655955"/>
            <a:chOff x="6551111" y="-143747"/>
            <a:chExt cx="4379433" cy="4187188"/>
          </a:xfrm>
          <a:solidFill>
            <a:schemeClr val="accent2"/>
          </a:solidFill>
        </p:grpSpPr>
        <p:sp>
          <p:nvSpPr>
            <p:cNvPr id="4" name="Freeform: Shape 3">
              <a:extLst>
                <a:ext uri="{FF2B5EF4-FFF2-40B4-BE49-F238E27FC236}">
                  <a16:creationId xmlns:a16="http://schemas.microsoft.com/office/drawing/2014/main" id="{F094A0EA-32C2-4FCE-9CEF-D07F4E663EC5}"/>
                </a:ext>
              </a:extLst>
            </p:cNvPr>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FCD5666-07EE-471A-9645-A62C4625D99F}"/>
                </a:ext>
              </a:extLst>
            </p:cNvPr>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DC3BF4B-2933-40A2-9A5E-02851EB03E44}"/>
                </a:ext>
              </a:extLst>
            </p:cNvPr>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sp>
        <p:nvSpPr>
          <p:cNvPr id="10" name="Freeform: Shape 9">
            <a:extLst>
              <a:ext uri="{FF2B5EF4-FFF2-40B4-BE49-F238E27FC236}">
                <a16:creationId xmlns:a16="http://schemas.microsoft.com/office/drawing/2014/main" id="{1C61428A-0908-4E6B-AD6C-D85BB75BBED1}"/>
              </a:ext>
            </a:extLst>
          </p:cNvPr>
          <p:cNvSpPr/>
          <p:nvPr userDrawn="1"/>
        </p:nvSpPr>
        <p:spPr>
          <a:xfrm>
            <a:off x="344152" y="372710"/>
            <a:ext cx="11503696" cy="6139485"/>
          </a:xfrm>
          <a:custGeom>
            <a:avLst/>
            <a:gdLst>
              <a:gd name="connsiteX0" fmla="*/ 0 w 11503696"/>
              <a:gd name="connsiteY0" fmla="*/ 0 h 6139485"/>
              <a:gd name="connsiteX1" fmla="*/ 11503696 w 11503696"/>
              <a:gd name="connsiteY1" fmla="*/ 0 h 6139485"/>
              <a:gd name="connsiteX2" fmla="*/ 11503696 w 11503696"/>
              <a:gd name="connsiteY2" fmla="*/ 6139485 h 6139485"/>
              <a:gd name="connsiteX3" fmla="*/ 1614578 w 11503696"/>
              <a:gd name="connsiteY3" fmla="*/ 6139485 h 6139485"/>
              <a:gd name="connsiteX4" fmla="*/ 1614578 w 11503696"/>
              <a:gd name="connsiteY4" fmla="*/ 6045674 h 6139485"/>
              <a:gd name="connsiteX5" fmla="*/ 11409885 w 11503696"/>
              <a:gd name="connsiteY5" fmla="*/ 6045674 h 6139485"/>
              <a:gd name="connsiteX6" fmla="*/ 11409885 w 11503696"/>
              <a:gd name="connsiteY6" fmla="*/ 93811 h 6139485"/>
              <a:gd name="connsiteX7" fmla="*/ 93811 w 11503696"/>
              <a:gd name="connsiteY7" fmla="*/ 93811 h 6139485"/>
              <a:gd name="connsiteX8" fmla="*/ 93811 w 11503696"/>
              <a:gd name="connsiteY8" fmla="*/ 4732690 h 6139485"/>
              <a:gd name="connsiteX9" fmla="*/ 0 w 11503696"/>
              <a:gd name="connsiteY9" fmla="*/ 4732690 h 61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3696" h="6139485">
                <a:moveTo>
                  <a:pt x="0" y="0"/>
                </a:moveTo>
                <a:lnTo>
                  <a:pt x="11503696" y="0"/>
                </a:lnTo>
                <a:lnTo>
                  <a:pt x="11503696" y="6139485"/>
                </a:lnTo>
                <a:lnTo>
                  <a:pt x="1614578" y="6139485"/>
                </a:lnTo>
                <a:lnTo>
                  <a:pt x="1614578" y="6045674"/>
                </a:lnTo>
                <a:lnTo>
                  <a:pt x="11409885" y="6045674"/>
                </a:lnTo>
                <a:lnTo>
                  <a:pt x="11409885" y="93811"/>
                </a:lnTo>
                <a:lnTo>
                  <a:pt x="93811" y="93811"/>
                </a:lnTo>
                <a:lnTo>
                  <a:pt x="93811" y="4732690"/>
                </a:lnTo>
                <a:lnTo>
                  <a:pt x="0" y="47326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9604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alpha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71849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4FCA94-9D4B-4D6C-AEDA-E106A18D1007}"/>
              </a:ext>
            </a:extLst>
          </p:cNvPr>
          <p:cNvSpPr/>
          <p:nvPr userDrawn="1"/>
        </p:nvSpPr>
        <p:spPr>
          <a:xfrm>
            <a:off x="0" y="3937992"/>
            <a:ext cx="12192000" cy="29200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grpSp>
        <p:nvGrpSpPr>
          <p:cNvPr id="2" name="Group 1">
            <a:extLst>
              <a:ext uri="{FF2B5EF4-FFF2-40B4-BE49-F238E27FC236}">
                <a16:creationId xmlns:a16="http://schemas.microsoft.com/office/drawing/2014/main" id="{68FBAC0C-90AE-4BF6-BD45-2223214B1DE3}"/>
              </a:ext>
            </a:extLst>
          </p:cNvPr>
          <p:cNvGrpSpPr/>
          <p:nvPr userDrawn="1"/>
        </p:nvGrpSpPr>
        <p:grpSpPr>
          <a:xfrm flipH="1">
            <a:off x="722146" y="1529130"/>
            <a:ext cx="4407202" cy="4681248"/>
            <a:chOff x="6446339" y="1280897"/>
            <a:chExt cx="4320717" cy="5285178"/>
          </a:xfrm>
        </p:grpSpPr>
        <p:sp>
          <p:nvSpPr>
            <p:cNvPr id="3" name="Freeform: Shape 2">
              <a:extLst>
                <a:ext uri="{FF2B5EF4-FFF2-40B4-BE49-F238E27FC236}">
                  <a16:creationId xmlns:a16="http://schemas.microsoft.com/office/drawing/2014/main" id="{05A3C585-6A40-421A-A680-72A17DBD858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B91228CF-D9D2-4A77-A0A6-42B0F6E8601E}"/>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4557DB8C-C6A3-4BA7-8B7B-0B6FC3E2C603}"/>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98D523C-46A5-416E-B591-48E33B848D89}"/>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22D7AD7-4668-4FFE-80F1-76809786FDF2}"/>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FBCB2EB-235B-4673-A50A-BFA682F8C1D7}"/>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44F00AD-8287-4317-831D-EDF1AB1B8705}"/>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0" name="Text Placeholder 9">
            <a:extLst>
              <a:ext uri="{FF2B5EF4-FFF2-40B4-BE49-F238E27FC236}">
                <a16:creationId xmlns:a16="http://schemas.microsoft.com/office/drawing/2014/main" id="{5697076B-D9FB-482E-A52D-539AB42CF95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1" name="그림 개체 틀 2">
            <a:extLst>
              <a:ext uri="{FF2B5EF4-FFF2-40B4-BE49-F238E27FC236}">
                <a16:creationId xmlns:a16="http://schemas.microsoft.com/office/drawing/2014/main" id="{C05109EE-F6D7-44D9-8EB0-F43BF05022CC}"/>
              </a:ext>
            </a:extLst>
          </p:cNvPr>
          <p:cNvSpPr>
            <a:spLocks noGrp="1"/>
          </p:cNvSpPr>
          <p:nvPr>
            <p:ph type="pic" sz="quarter" idx="44" hasCustomPrompt="1"/>
          </p:nvPr>
        </p:nvSpPr>
        <p:spPr>
          <a:xfrm flipH="1">
            <a:off x="973352" y="1721796"/>
            <a:ext cx="4027726" cy="3180943"/>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53647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자유형: 도형 71">
            <a:extLst>
              <a:ext uri="{FF2B5EF4-FFF2-40B4-BE49-F238E27FC236}">
                <a16:creationId xmlns:a16="http://schemas.microsoft.com/office/drawing/2014/main" id="{2A49B234-4043-4882-9511-A782AE39971F}"/>
              </a:ext>
            </a:extLst>
          </p:cNvPr>
          <p:cNvSpPr/>
          <p:nvPr userDrawn="1"/>
        </p:nvSpPr>
        <p:spPr>
          <a:xfrm flipH="1">
            <a:off x="11070076" y="5934426"/>
            <a:ext cx="768849" cy="681342"/>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 name="Rectangle 3">
            <a:extLst>
              <a:ext uri="{FF2B5EF4-FFF2-40B4-BE49-F238E27FC236}">
                <a16:creationId xmlns:a16="http://schemas.microsoft.com/office/drawing/2014/main" id="{48FB66C5-532B-4BA1-A4C2-ED9DFB4BC247}"/>
              </a:ext>
            </a:extLst>
          </p:cNvPr>
          <p:cNvSpPr/>
          <p:nvPr userDrawn="1"/>
        </p:nvSpPr>
        <p:spPr>
          <a:xfrm>
            <a:off x="353074" y="6624536"/>
            <a:ext cx="11485852" cy="97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694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1">
            <a:alpha val="6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5BFCFFB-F4D3-48F3-9731-232CD11C7A62}"/>
              </a:ext>
            </a:extLst>
          </p:cNvPr>
          <p:cNvSpPr/>
          <p:nvPr userDrawn="1"/>
        </p:nvSpPr>
        <p:spPr>
          <a:xfrm>
            <a:off x="1966786" y="595265"/>
            <a:ext cx="9675969" cy="5667470"/>
          </a:xfrm>
          <a:custGeom>
            <a:avLst/>
            <a:gdLst>
              <a:gd name="connsiteX0" fmla="*/ 0 w 9675969"/>
              <a:gd name="connsiteY0" fmla="*/ 0 h 5667470"/>
              <a:gd name="connsiteX1" fmla="*/ 9675969 w 9675969"/>
              <a:gd name="connsiteY1" fmla="*/ 0 h 5667470"/>
              <a:gd name="connsiteX2" fmla="*/ 9675969 w 9675969"/>
              <a:gd name="connsiteY2" fmla="*/ 5667470 h 5667470"/>
              <a:gd name="connsiteX3" fmla="*/ 97402 w 9675969"/>
              <a:gd name="connsiteY3" fmla="*/ 5667470 h 5667470"/>
              <a:gd name="connsiteX4" fmla="*/ 97402 w 9675969"/>
              <a:gd name="connsiteY4" fmla="*/ 5583705 h 5667470"/>
              <a:gd name="connsiteX5" fmla="*/ 9592204 w 9675969"/>
              <a:gd name="connsiteY5" fmla="*/ 5583705 h 5667470"/>
              <a:gd name="connsiteX6" fmla="*/ 9592204 w 9675969"/>
              <a:gd name="connsiteY6" fmla="*/ 83765 h 5667470"/>
              <a:gd name="connsiteX7" fmla="*/ 83765 w 9675969"/>
              <a:gd name="connsiteY7" fmla="*/ 83765 h 5667470"/>
              <a:gd name="connsiteX8" fmla="*/ 83765 w 9675969"/>
              <a:gd name="connsiteY8" fmla="*/ 3424474 h 5667470"/>
              <a:gd name="connsiteX9" fmla="*/ 0 w 9675969"/>
              <a:gd name="connsiteY9" fmla="*/ 3424474 h 566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75969" h="5667470">
                <a:moveTo>
                  <a:pt x="0" y="0"/>
                </a:moveTo>
                <a:lnTo>
                  <a:pt x="9675969" y="0"/>
                </a:lnTo>
                <a:lnTo>
                  <a:pt x="9675969" y="5667470"/>
                </a:lnTo>
                <a:lnTo>
                  <a:pt x="97402" y="5667470"/>
                </a:lnTo>
                <a:lnTo>
                  <a:pt x="97402" y="5583705"/>
                </a:lnTo>
                <a:lnTo>
                  <a:pt x="9592204" y="5583705"/>
                </a:lnTo>
                <a:lnTo>
                  <a:pt x="9592204" y="83765"/>
                </a:lnTo>
                <a:lnTo>
                  <a:pt x="83765" y="83765"/>
                </a:lnTo>
                <a:lnTo>
                  <a:pt x="83765" y="3424474"/>
                </a:lnTo>
                <a:lnTo>
                  <a:pt x="0" y="34244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aphic 70">
            <a:extLst>
              <a:ext uri="{FF2B5EF4-FFF2-40B4-BE49-F238E27FC236}">
                <a16:creationId xmlns:a16="http://schemas.microsoft.com/office/drawing/2014/main" id="{0006C776-2F6E-4795-A504-2C728D18AB23}"/>
              </a:ext>
            </a:extLst>
          </p:cNvPr>
          <p:cNvGrpSpPr/>
          <p:nvPr userDrawn="1"/>
        </p:nvGrpSpPr>
        <p:grpSpPr>
          <a:xfrm flipH="1">
            <a:off x="1966786" y="3881925"/>
            <a:ext cx="2331651" cy="2229298"/>
            <a:chOff x="6551111" y="-143747"/>
            <a:chExt cx="4379433" cy="4187188"/>
          </a:xfrm>
          <a:solidFill>
            <a:schemeClr val="accent2"/>
          </a:solidFill>
        </p:grpSpPr>
        <p:sp>
          <p:nvSpPr>
            <p:cNvPr id="6" name="Freeform: Shape 5">
              <a:extLst>
                <a:ext uri="{FF2B5EF4-FFF2-40B4-BE49-F238E27FC236}">
                  <a16:creationId xmlns:a16="http://schemas.microsoft.com/office/drawing/2014/main" id="{B8B14671-BDCE-456F-BCEB-6EBE8A5392A4}"/>
                </a:ext>
              </a:extLst>
            </p:cNvPr>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E27BC9E-87DB-494D-8748-79AC9DFDBBA8}"/>
                </a:ext>
              </a:extLst>
            </p:cNvPr>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1A2ED31-0FD2-4C41-9BB5-6C6550CA6C98}"/>
                </a:ext>
              </a:extLst>
            </p:cNvPr>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grpSp>
        <p:nvGrpSpPr>
          <p:cNvPr id="9" name="Graphic 25">
            <a:extLst>
              <a:ext uri="{FF2B5EF4-FFF2-40B4-BE49-F238E27FC236}">
                <a16:creationId xmlns:a16="http://schemas.microsoft.com/office/drawing/2014/main" id="{6D67C087-C6DD-42B1-8C43-88BCD548F633}"/>
              </a:ext>
            </a:extLst>
          </p:cNvPr>
          <p:cNvGrpSpPr/>
          <p:nvPr userDrawn="1"/>
        </p:nvGrpSpPr>
        <p:grpSpPr>
          <a:xfrm>
            <a:off x="342288" y="5278574"/>
            <a:ext cx="1920177" cy="1275995"/>
            <a:chOff x="342288" y="5278574"/>
            <a:chExt cx="1920177" cy="1275995"/>
          </a:xfrm>
        </p:grpSpPr>
        <p:sp>
          <p:nvSpPr>
            <p:cNvPr id="10" name="Freeform: Shape 9">
              <a:extLst>
                <a:ext uri="{FF2B5EF4-FFF2-40B4-BE49-F238E27FC236}">
                  <a16:creationId xmlns:a16="http://schemas.microsoft.com/office/drawing/2014/main" id="{EECD70BF-BA61-4DDC-8CB5-EE72ED9468C1}"/>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E9F29BA9-7248-4B07-8F48-8AEAD8E18D5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26364B3-7AF3-4796-9273-3B2BDA702A80}"/>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B99173D-9F65-4E1F-B7A2-F354980E356C}"/>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2593383-ABF0-4059-AADC-8F43DE076CCE}"/>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812C8C3-30C0-48BF-91A5-293F79BBA34C}"/>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09EC095-18BF-4201-A829-FA6E277380D3}"/>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F101D20-2CAA-4779-93F7-54990D9D9FD5}"/>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3">
            <a:extLst>
              <a:ext uri="{FF2B5EF4-FFF2-40B4-BE49-F238E27FC236}">
                <a16:creationId xmlns:a16="http://schemas.microsoft.com/office/drawing/2014/main" id="{7A765983-F416-435E-B895-E419C51F41E5}"/>
              </a:ext>
            </a:extLst>
          </p:cNvPr>
          <p:cNvSpPr/>
          <p:nvPr userDrawn="1"/>
        </p:nvSpPr>
        <p:spPr>
          <a:xfrm>
            <a:off x="0" y="1916832"/>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a:extLst>
              <a:ext uri="{FF2B5EF4-FFF2-40B4-BE49-F238E27FC236}">
                <a16:creationId xmlns:a16="http://schemas.microsoft.com/office/drawing/2014/main" id="{CB263460-35EC-4CE8-AC5A-B898C1D252E2}"/>
              </a:ext>
            </a:extLst>
          </p:cNvPr>
          <p:cNvSpPr>
            <a:spLocks noGrp="1"/>
          </p:cNvSpPr>
          <p:nvPr>
            <p:ph type="pic" sz="quarter" idx="14" hasCustomPrompt="1"/>
          </p:nvPr>
        </p:nvSpPr>
        <p:spPr>
          <a:xfrm>
            <a:off x="0" y="1916832"/>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Rectangle 5">
            <a:extLst>
              <a:ext uri="{FF2B5EF4-FFF2-40B4-BE49-F238E27FC236}">
                <a16:creationId xmlns:a16="http://schemas.microsoft.com/office/drawing/2014/main" id="{2E3E23B1-5B7D-4C32-B584-7C37DA2AB6D9}"/>
              </a:ext>
            </a:extLst>
          </p:cNvPr>
          <p:cNvSpPr/>
          <p:nvPr userDrawn="1"/>
        </p:nvSpPr>
        <p:spPr>
          <a:xfrm>
            <a:off x="0" y="172404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295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9" r:id="rId3"/>
    <p:sldLayoutId id="214748369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71" r:id="rId17"/>
    <p:sldLayoutId id="214748367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3597ADB-31FC-4FD3-9958-2369A5CB1732}"/>
              </a:ext>
            </a:extLst>
          </p:cNvPr>
          <p:cNvGrpSpPr/>
          <p:nvPr/>
        </p:nvGrpSpPr>
        <p:grpSpPr>
          <a:xfrm>
            <a:off x="5155386" y="1343402"/>
            <a:ext cx="940614" cy="712500"/>
            <a:chOff x="5532245" y="2042398"/>
            <a:chExt cx="940614" cy="712500"/>
          </a:xfrm>
          <a:effectLst>
            <a:outerShdw blurRad="50800" dist="38100" dir="2700000" algn="tl" rotWithShape="0">
              <a:prstClr val="black">
                <a:alpha val="40000"/>
              </a:prstClr>
            </a:outerShdw>
          </a:effectLst>
          <a:scene3d>
            <a:camera prst="orthographicFront">
              <a:rot lat="19200000" lon="0" rev="0"/>
            </a:camera>
            <a:lightRig rig="threePt" dir="t"/>
          </a:scene3d>
        </p:grpSpPr>
        <p:sp>
          <p:nvSpPr>
            <p:cNvPr id="55" name="Rectangle 36">
              <a:extLst>
                <a:ext uri="{FF2B5EF4-FFF2-40B4-BE49-F238E27FC236}">
                  <a16:creationId xmlns:a16="http://schemas.microsoft.com/office/drawing/2014/main" id="{F01EE06F-50BC-4C4E-AE0E-0ADB5C7D0208}"/>
                </a:ext>
              </a:extLst>
            </p:cNvPr>
            <p:cNvSpPr/>
            <p:nvPr/>
          </p:nvSpPr>
          <p:spPr>
            <a:xfrm rot="4500000">
              <a:off x="5649057" y="1957236"/>
              <a:ext cx="700659" cy="880709"/>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Rectangle 14">
              <a:extLst>
                <a:ext uri="{FF2B5EF4-FFF2-40B4-BE49-F238E27FC236}">
                  <a16:creationId xmlns:a16="http://schemas.microsoft.com/office/drawing/2014/main" id="{607CAE4B-572F-4A8F-9177-3D03FF75182A}"/>
                </a:ext>
              </a:extLst>
            </p:cNvPr>
            <p:cNvSpPr/>
            <p:nvPr/>
          </p:nvSpPr>
          <p:spPr>
            <a:xfrm rot="4500000">
              <a:off x="5646302" y="1928341"/>
              <a:ext cx="712500" cy="940614"/>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3"/>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grpSp>
        <p:nvGrpSpPr>
          <p:cNvPr id="3" name="Group 2">
            <a:extLst>
              <a:ext uri="{FF2B5EF4-FFF2-40B4-BE49-F238E27FC236}">
                <a16:creationId xmlns:a16="http://schemas.microsoft.com/office/drawing/2014/main" id="{3D03B308-AC9F-4968-9059-5C4BD16CFEE8}"/>
              </a:ext>
            </a:extLst>
          </p:cNvPr>
          <p:cNvGrpSpPr/>
          <p:nvPr/>
        </p:nvGrpSpPr>
        <p:grpSpPr>
          <a:xfrm>
            <a:off x="1510528" y="1366070"/>
            <a:ext cx="3431329" cy="3431329"/>
            <a:chOff x="1510528" y="1366070"/>
            <a:chExt cx="3431329" cy="3431329"/>
          </a:xfrm>
          <a:effectLst>
            <a:outerShdw blurRad="50800" dist="38100" dir="2700000" algn="tl" rotWithShape="0">
              <a:prstClr val="black">
                <a:alpha val="40000"/>
              </a:prstClr>
            </a:outerShdw>
          </a:effectLst>
        </p:grpSpPr>
        <p:sp>
          <p:nvSpPr>
            <p:cNvPr id="26" name="Freeform: Shape 25">
              <a:extLst>
                <a:ext uri="{FF2B5EF4-FFF2-40B4-BE49-F238E27FC236}">
                  <a16:creationId xmlns:a16="http://schemas.microsoft.com/office/drawing/2014/main" id="{49709B60-FE59-4981-8D4B-14C5DD603CC4}"/>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7" name="Freeform: Shape 26">
              <a:extLst>
                <a:ext uri="{FF2B5EF4-FFF2-40B4-BE49-F238E27FC236}">
                  <a16:creationId xmlns:a16="http://schemas.microsoft.com/office/drawing/2014/main" id="{9085A5EF-FD0C-4223-BDC5-E3A714361258}"/>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57" name="Group 56">
            <a:extLst>
              <a:ext uri="{FF2B5EF4-FFF2-40B4-BE49-F238E27FC236}">
                <a16:creationId xmlns:a16="http://schemas.microsoft.com/office/drawing/2014/main" id="{1185DAD4-FE0F-4BE0-91CE-FDD65CE71A67}"/>
              </a:ext>
            </a:extLst>
          </p:cNvPr>
          <p:cNvGrpSpPr/>
          <p:nvPr/>
        </p:nvGrpSpPr>
        <p:grpSpPr>
          <a:xfrm>
            <a:off x="8851691" y="3742138"/>
            <a:ext cx="2515051" cy="2033381"/>
            <a:chOff x="8851691" y="3742138"/>
            <a:chExt cx="2515051" cy="2033381"/>
          </a:xfrm>
          <a:effectLst>
            <a:outerShdw blurRad="50800" dist="38100" dir="2700000" algn="tl" rotWithShape="0">
              <a:prstClr val="black">
                <a:alpha val="40000"/>
              </a:prstClr>
            </a:outerShdw>
          </a:effectLst>
        </p:grpSpPr>
        <p:sp>
          <p:nvSpPr>
            <p:cNvPr id="38" name="Freeform: Shape 37">
              <a:extLst>
                <a:ext uri="{FF2B5EF4-FFF2-40B4-BE49-F238E27FC236}">
                  <a16:creationId xmlns:a16="http://schemas.microsoft.com/office/drawing/2014/main" id="{D5828B5F-1FB8-4571-9AA4-B49C9EDBE8C6}"/>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8B561DF-D205-430D-AE0C-16748CCD695B}"/>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5EB0314-F3C5-47FC-A926-939170B553FE}"/>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C8C5355-A174-4DBD-995A-B5C2BD28B14B}"/>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B602B13-5606-404C-B413-74EF9B13AFE8}"/>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2A1DC7A-524B-4441-AA7E-C0C0072167FF}"/>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DE6F271-4A64-4481-A4FC-9888618154A9}"/>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B1B7B1F-1FBE-4236-9ED0-1AB9B6EB763B}"/>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50" name="Freeform: Shape 49">
            <a:extLst>
              <a:ext uri="{FF2B5EF4-FFF2-40B4-BE49-F238E27FC236}">
                <a16:creationId xmlns:a16="http://schemas.microsoft.com/office/drawing/2014/main" id="{A96292BA-B17F-4EB9-82C5-31C1BE82276B}"/>
              </a:ext>
            </a:extLst>
          </p:cNvPr>
          <p:cNvSpPr/>
          <p:nvPr/>
        </p:nvSpPr>
        <p:spPr>
          <a:xfrm>
            <a:off x="1084581" y="1828887"/>
            <a:ext cx="8250226" cy="4805599"/>
          </a:xfrm>
          <a:custGeom>
            <a:avLst/>
            <a:gdLst>
              <a:gd name="connsiteX0" fmla="*/ 3730026 w 8250226"/>
              <a:gd name="connsiteY0" fmla="*/ 1908809 h 4805599"/>
              <a:gd name="connsiteX1" fmla="*/ 4016728 w 8250226"/>
              <a:gd name="connsiteY1" fmla="*/ 2000249 h 4805599"/>
              <a:gd name="connsiteX2" fmla="*/ 4061495 w 8250226"/>
              <a:gd name="connsiteY2" fmla="*/ 2121217 h 4805599"/>
              <a:gd name="connsiteX3" fmla="*/ 3408080 w 8250226"/>
              <a:gd name="connsiteY3" fmla="*/ 2526029 h 4805599"/>
              <a:gd name="connsiteX4" fmla="*/ 3236569 w 8250226"/>
              <a:gd name="connsiteY4" fmla="*/ 2566330 h 4805599"/>
              <a:gd name="connsiteX5" fmla="*/ 3234726 w 8250226"/>
              <a:gd name="connsiteY5" fmla="*/ 2567940 h 4805599"/>
              <a:gd name="connsiteX6" fmla="*/ 2116491 w 8250226"/>
              <a:gd name="connsiteY6" fmla="*/ 2750820 h 4805599"/>
              <a:gd name="connsiteX7" fmla="*/ 1531656 w 8250226"/>
              <a:gd name="connsiteY7" fmla="*/ 2836545 h 4805599"/>
              <a:gd name="connsiteX8" fmla="*/ 1529794 w 8250226"/>
              <a:gd name="connsiteY8" fmla="*/ 2835750 h 4805599"/>
              <a:gd name="connsiteX9" fmla="*/ 1284527 w 8250226"/>
              <a:gd name="connsiteY9" fmla="*/ 2878291 h 4805599"/>
              <a:gd name="connsiteX10" fmla="*/ 734413 w 8250226"/>
              <a:gd name="connsiteY10" fmla="*/ 3030855 h 4805599"/>
              <a:gd name="connsiteX11" fmla="*/ 76235 w 8250226"/>
              <a:gd name="connsiteY11" fmla="*/ 3585210 h 4805599"/>
              <a:gd name="connsiteX12" fmla="*/ 140053 w 8250226"/>
              <a:gd name="connsiteY12" fmla="*/ 4001452 h 4805599"/>
              <a:gd name="connsiteX13" fmla="*/ 2361283 w 8250226"/>
              <a:gd name="connsiteY13" fmla="*/ 4215765 h 4805599"/>
              <a:gd name="connsiteX14" fmla="*/ 2361890 w 8250226"/>
              <a:gd name="connsiteY14" fmla="*/ 4218110 h 4805599"/>
              <a:gd name="connsiteX15" fmla="*/ 2418393 w 8250226"/>
              <a:gd name="connsiteY15" fmla="*/ 4202468 h 4805599"/>
              <a:gd name="connsiteX16" fmla="*/ 3300486 w 8250226"/>
              <a:gd name="connsiteY16" fmla="*/ 3994313 h 4805599"/>
              <a:gd name="connsiteX17" fmla="*/ 4213357 w 8250226"/>
              <a:gd name="connsiteY17" fmla="*/ 3998468 h 4805599"/>
              <a:gd name="connsiteX18" fmla="*/ 4462699 w 8250226"/>
              <a:gd name="connsiteY18" fmla="*/ 4440358 h 4805599"/>
              <a:gd name="connsiteX19" fmla="*/ 4648321 w 8250226"/>
              <a:gd name="connsiteY19" fmla="*/ 4742339 h 4805599"/>
              <a:gd name="connsiteX20" fmla="*/ 5382034 w 8250226"/>
              <a:gd name="connsiteY20" fmla="*/ 4196557 h 4805599"/>
              <a:gd name="connsiteX21" fmla="*/ 5554727 w 8250226"/>
              <a:gd name="connsiteY21" fmla="*/ 4014167 h 4805599"/>
              <a:gd name="connsiteX22" fmla="*/ 5681246 w 8250226"/>
              <a:gd name="connsiteY22" fmla="*/ 3884879 h 4805599"/>
              <a:gd name="connsiteX23" fmla="*/ 6613510 w 8250226"/>
              <a:gd name="connsiteY23" fmla="*/ 3285533 h 4805599"/>
              <a:gd name="connsiteX24" fmla="*/ 6625977 w 8250226"/>
              <a:gd name="connsiteY24" fmla="*/ 3285533 h 4805599"/>
              <a:gd name="connsiteX25" fmla="*/ 6964437 w 8250226"/>
              <a:gd name="connsiteY25" fmla="*/ 3490548 h 4805599"/>
              <a:gd name="connsiteX26" fmla="*/ 7081720 w 8250226"/>
              <a:gd name="connsiteY26" fmla="*/ 3872873 h 4805599"/>
              <a:gd name="connsiteX27" fmla="*/ 7221629 w 8250226"/>
              <a:gd name="connsiteY27" fmla="*/ 4185013 h 4805599"/>
              <a:gd name="connsiteX28" fmla="*/ 8199143 w 8250226"/>
              <a:gd name="connsiteY28" fmla="*/ 3682172 h 4805599"/>
              <a:gd name="connsiteX29" fmla="*/ 8241625 w 8250226"/>
              <a:gd name="connsiteY29" fmla="*/ 3682634 h 4805599"/>
              <a:gd name="connsiteX30" fmla="*/ 8241163 w 8250226"/>
              <a:gd name="connsiteY30" fmla="*/ 3725115 h 4805599"/>
              <a:gd name="connsiteX31" fmla="*/ 7887927 w 8250226"/>
              <a:gd name="connsiteY31" fmla="*/ 4010473 h 4805599"/>
              <a:gd name="connsiteX32" fmla="*/ 7211471 w 8250226"/>
              <a:gd name="connsiteY32" fmla="*/ 4244578 h 4805599"/>
              <a:gd name="connsiteX33" fmla="*/ 7023079 w 8250226"/>
              <a:gd name="connsiteY33" fmla="*/ 3885340 h 4805599"/>
              <a:gd name="connsiteX34" fmla="*/ 6625054 w 8250226"/>
              <a:gd name="connsiteY34" fmla="*/ 3346022 h 4805599"/>
              <a:gd name="connsiteX35" fmla="*/ 6613972 w 8250226"/>
              <a:gd name="connsiteY35" fmla="*/ 3346022 h 4805599"/>
              <a:gd name="connsiteX36" fmla="*/ 5725111 w 8250226"/>
              <a:gd name="connsiteY36" fmla="*/ 3926436 h 4805599"/>
              <a:gd name="connsiteX37" fmla="*/ 5596746 w 8250226"/>
              <a:gd name="connsiteY37" fmla="*/ 4058033 h 4805599"/>
              <a:gd name="connsiteX38" fmla="*/ 5426824 w 8250226"/>
              <a:gd name="connsiteY38" fmla="*/ 4237190 h 4805599"/>
              <a:gd name="connsiteX39" fmla="*/ 5037572 w 8250226"/>
              <a:gd name="connsiteY39" fmla="*/ 4627827 h 4805599"/>
              <a:gd name="connsiteX40" fmla="*/ 4680181 w 8250226"/>
              <a:gd name="connsiteY40" fmla="*/ 4805599 h 4805599"/>
              <a:gd name="connsiteX41" fmla="*/ 4637239 w 8250226"/>
              <a:gd name="connsiteY41" fmla="*/ 4801443 h 4805599"/>
              <a:gd name="connsiteX42" fmla="*/ 4405443 w 8250226"/>
              <a:gd name="connsiteY42" fmla="*/ 4457905 h 4805599"/>
              <a:gd name="connsiteX43" fmla="*/ 4179650 w 8250226"/>
              <a:gd name="connsiteY43" fmla="*/ 4048336 h 4805599"/>
              <a:gd name="connsiteX44" fmla="*/ 3311567 w 8250226"/>
              <a:gd name="connsiteY44" fmla="*/ 4053416 h 4805599"/>
              <a:gd name="connsiteX45" fmla="*/ 2360834 w 8250226"/>
              <a:gd name="connsiteY45" fmla="*/ 4280594 h 4805599"/>
              <a:gd name="connsiteX46" fmla="*/ 2342497 w 8250226"/>
              <a:gd name="connsiteY46" fmla="*/ 4278366 h 4805599"/>
              <a:gd name="connsiteX47" fmla="*/ 2126238 w 8250226"/>
              <a:gd name="connsiteY47" fmla="*/ 4326464 h 4805599"/>
              <a:gd name="connsiteX48" fmla="*/ 1317343 w 8250226"/>
              <a:gd name="connsiteY48" fmla="*/ 4399597 h 4805599"/>
              <a:gd name="connsiteX49" fmla="*/ 1009685 w 8250226"/>
              <a:gd name="connsiteY49" fmla="*/ 4388167 h 4805599"/>
              <a:gd name="connsiteX50" fmla="*/ 90523 w 8250226"/>
              <a:gd name="connsiteY50" fmla="*/ 4028122 h 4805599"/>
              <a:gd name="connsiteX51" fmla="*/ 22895 w 8250226"/>
              <a:gd name="connsiteY51" fmla="*/ 3567112 h 4805599"/>
              <a:gd name="connsiteX52" fmla="*/ 710600 w 8250226"/>
              <a:gd name="connsiteY52" fmla="*/ 2979420 h 4805599"/>
              <a:gd name="connsiteX53" fmla="*/ 1432595 w 8250226"/>
              <a:gd name="connsiteY53" fmla="*/ 2793682 h 4805599"/>
              <a:gd name="connsiteX54" fmla="*/ 1434475 w 8250226"/>
              <a:gd name="connsiteY54" fmla="*/ 2794485 h 4805599"/>
              <a:gd name="connsiteX55" fmla="*/ 1593851 w 8250226"/>
              <a:gd name="connsiteY55" fmla="*/ 2768679 h 4805599"/>
              <a:gd name="connsiteX56" fmla="*/ 2108870 w 8250226"/>
              <a:gd name="connsiteY56" fmla="*/ 2693670 h 4805599"/>
              <a:gd name="connsiteX57" fmla="*/ 3189188 w 8250226"/>
              <a:gd name="connsiteY57" fmla="*/ 2519012 h 4805599"/>
              <a:gd name="connsiteX58" fmla="*/ 3322477 w 8250226"/>
              <a:gd name="connsiteY58" fmla="*/ 2489488 h 4805599"/>
              <a:gd name="connsiteX59" fmla="*/ 3324261 w 8250226"/>
              <a:gd name="connsiteY59" fmla="*/ 2487929 h 4805599"/>
              <a:gd name="connsiteX60" fmla="*/ 3394745 w 8250226"/>
              <a:gd name="connsiteY60" fmla="*/ 2470784 h 4805599"/>
              <a:gd name="connsiteX61" fmla="*/ 4005298 w 8250226"/>
              <a:gd name="connsiteY61" fmla="*/ 2115502 h 4805599"/>
              <a:gd name="connsiteX62" fmla="*/ 3977676 w 8250226"/>
              <a:gd name="connsiteY62" fmla="*/ 2041207 h 4805599"/>
              <a:gd name="connsiteX63" fmla="*/ 3706213 w 8250226"/>
              <a:gd name="connsiteY63" fmla="*/ 1962149 h 4805599"/>
              <a:gd name="connsiteX64" fmla="*/ 3730026 w 8250226"/>
              <a:gd name="connsiteY64" fmla="*/ 1908809 h 4805599"/>
              <a:gd name="connsiteX65" fmla="*/ 507718 w 8250226"/>
              <a:gd name="connsiteY65" fmla="*/ 1727834 h 4805599"/>
              <a:gd name="connsiteX66" fmla="*/ 524863 w 8250226"/>
              <a:gd name="connsiteY66" fmla="*/ 1781174 h 4805599"/>
              <a:gd name="connsiteX67" fmla="*/ 238161 w 8250226"/>
              <a:gd name="connsiteY67" fmla="*/ 1952624 h 4805599"/>
              <a:gd name="connsiteX68" fmla="*/ 245781 w 8250226"/>
              <a:gd name="connsiteY68" fmla="*/ 2060257 h 4805599"/>
              <a:gd name="connsiteX69" fmla="*/ 718221 w 8250226"/>
              <a:gd name="connsiteY69" fmla="*/ 2178367 h 4805599"/>
              <a:gd name="connsiteX70" fmla="*/ 757273 w 8250226"/>
              <a:gd name="connsiteY70" fmla="*/ 2235517 h 4805599"/>
              <a:gd name="connsiteX71" fmla="*/ 195298 w 8250226"/>
              <a:gd name="connsiteY71" fmla="*/ 2087879 h 4805599"/>
              <a:gd name="connsiteX72" fmla="*/ 186726 w 8250226"/>
              <a:gd name="connsiteY72" fmla="*/ 1925954 h 4805599"/>
              <a:gd name="connsiteX73" fmla="*/ 507718 w 8250226"/>
              <a:gd name="connsiteY73" fmla="*/ 1727834 h 4805599"/>
              <a:gd name="connsiteX74" fmla="*/ 3826228 w 8250226"/>
              <a:gd name="connsiteY74" fmla="*/ 871537 h 4805599"/>
              <a:gd name="connsiteX75" fmla="*/ 4059591 w 8250226"/>
              <a:gd name="connsiteY75" fmla="*/ 965835 h 4805599"/>
              <a:gd name="connsiteX76" fmla="*/ 4122455 w 8250226"/>
              <a:gd name="connsiteY76" fmla="*/ 1088707 h 4805599"/>
              <a:gd name="connsiteX77" fmla="*/ 3925751 w 8250226"/>
              <a:gd name="connsiteY77" fmla="*/ 1265722 h 4805599"/>
              <a:gd name="connsiteX78" fmla="*/ 3866259 w 8250226"/>
              <a:gd name="connsiteY78" fmla="*/ 1285549 h 4805599"/>
              <a:gd name="connsiteX79" fmla="*/ 3866234 w 8250226"/>
              <a:gd name="connsiteY79" fmla="*/ 1286828 h 4805599"/>
              <a:gd name="connsiteX80" fmla="*/ 2339376 w 8250226"/>
              <a:gd name="connsiteY80" fmla="*/ 1507808 h 4805599"/>
              <a:gd name="connsiteX81" fmla="*/ 525816 w 8250226"/>
              <a:gd name="connsiteY81" fmla="*/ 1782128 h 4805599"/>
              <a:gd name="connsiteX82" fmla="*/ 508671 w 8250226"/>
              <a:gd name="connsiteY82" fmla="*/ 1728787 h 4805599"/>
              <a:gd name="connsiteX83" fmla="*/ 958251 w 8250226"/>
              <a:gd name="connsiteY83" fmla="*/ 1622108 h 4805599"/>
              <a:gd name="connsiteX84" fmla="*/ 2333661 w 8250226"/>
              <a:gd name="connsiteY84" fmla="*/ 1450658 h 4805599"/>
              <a:gd name="connsiteX85" fmla="*/ 3557624 w 8250226"/>
              <a:gd name="connsiteY85" fmla="*/ 1299210 h 4805599"/>
              <a:gd name="connsiteX86" fmla="*/ 3805423 w 8250226"/>
              <a:gd name="connsiteY86" fmla="*/ 1244694 h 4805599"/>
              <a:gd name="connsiteX87" fmla="*/ 3866233 w 8250226"/>
              <a:gd name="connsiteY87" fmla="*/ 1226820 h 4805599"/>
              <a:gd name="connsiteX88" fmla="*/ 4066258 w 8250226"/>
              <a:gd name="connsiteY88" fmla="*/ 1092517 h 4805599"/>
              <a:gd name="connsiteX89" fmla="*/ 4022443 w 8250226"/>
              <a:gd name="connsiteY89" fmla="*/ 1009650 h 4805599"/>
              <a:gd name="connsiteX90" fmla="*/ 3838610 w 8250226"/>
              <a:gd name="connsiteY90" fmla="*/ 932497 h 4805599"/>
              <a:gd name="connsiteX91" fmla="*/ 3826228 w 8250226"/>
              <a:gd name="connsiteY91" fmla="*/ 871537 h 4805599"/>
              <a:gd name="connsiteX92" fmla="*/ 4089118 w 8250226"/>
              <a:gd name="connsiteY92" fmla="*/ 0 h 4805599"/>
              <a:gd name="connsiteX93" fmla="*/ 4100548 w 8250226"/>
              <a:gd name="connsiteY93" fmla="*/ 56198 h 4805599"/>
              <a:gd name="connsiteX94" fmla="*/ 3471898 w 8250226"/>
              <a:gd name="connsiteY94" fmla="*/ 141923 h 4805599"/>
              <a:gd name="connsiteX95" fmla="*/ 3471137 w 8250226"/>
              <a:gd name="connsiteY95" fmla="*/ 141050 h 4805599"/>
              <a:gd name="connsiteX96" fmla="*/ 3213652 w 8250226"/>
              <a:gd name="connsiteY96" fmla="*/ 168235 h 4805599"/>
              <a:gd name="connsiteX97" fmla="*/ 2934688 w 8250226"/>
              <a:gd name="connsiteY97" fmla="*/ 196215 h 4805599"/>
              <a:gd name="connsiteX98" fmla="*/ 692831 w 8250226"/>
              <a:gd name="connsiteY98" fmla="*/ 509584 h 4805599"/>
              <a:gd name="connsiteX99" fmla="*/ 584437 w 8250226"/>
              <a:gd name="connsiteY99" fmla="*/ 539922 h 4805599"/>
              <a:gd name="connsiteX100" fmla="*/ 583918 w 8250226"/>
              <a:gd name="connsiteY100" fmla="*/ 541019 h 4805599"/>
              <a:gd name="connsiteX101" fmla="*/ 196251 w 8250226"/>
              <a:gd name="connsiteY101" fmla="*/ 744854 h 4805599"/>
              <a:gd name="connsiteX102" fmla="*/ 179106 w 8250226"/>
              <a:gd name="connsiteY102" fmla="*/ 837247 h 4805599"/>
              <a:gd name="connsiteX103" fmla="*/ 456283 w 8250226"/>
              <a:gd name="connsiteY103" fmla="*/ 978217 h 4805599"/>
              <a:gd name="connsiteX104" fmla="*/ 448663 w 8250226"/>
              <a:gd name="connsiteY104" fmla="*/ 1034414 h 4805599"/>
              <a:gd name="connsiteX105" fmla="*/ 123861 w 8250226"/>
              <a:gd name="connsiteY105" fmla="*/ 853439 h 4805599"/>
              <a:gd name="connsiteX106" fmla="*/ 149578 w 8250226"/>
              <a:gd name="connsiteY106" fmla="*/ 713422 h 4805599"/>
              <a:gd name="connsiteX107" fmla="*/ 526045 w 8250226"/>
              <a:gd name="connsiteY107" fmla="*/ 499593 h 4805599"/>
              <a:gd name="connsiteX108" fmla="*/ 615779 w 8250226"/>
              <a:gd name="connsiteY108" fmla="*/ 472597 h 4805599"/>
              <a:gd name="connsiteX109" fmla="*/ 616303 w 8250226"/>
              <a:gd name="connsiteY109" fmla="*/ 471487 h 4805599"/>
              <a:gd name="connsiteX110" fmla="*/ 1209711 w 8250226"/>
              <a:gd name="connsiteY110" fmla="*/ 345757 h 4805599"/>
              <a:gd name="connsiteX111" fmla="*/ 2930878 w 8250226"/>
              <a:gd name="connsiteY111" fmla="*/ 139065 h 4805599"/>
              <a:gd name="connsiteX112" fmla="*/ 3426178 w 8250226"/>
              <a:gd name="connsiteY112" fmla="*/ 88582 h 4805599"/>
              <a:gd name="connsiteX113" fmla="*/ 3426937 w 8250226"/>
              <a:gd name="connsiteY113" fmla="*/ 89452 h 4805599"/>
              <a:gd name="connsiteX114" fmla="*/ 3626739 w 8250226"/>
              <a:gd name="connsiteY114" fmla="*/ 67509 h 4805599"/>
              <a:gd name="connsiteX115" fmla="*/ 4089118 w 8250226"/>
              <a:gd name="connsiteY115" fmla="*/ 0 h 480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8250226" h="4805599">
                <a:moveTo>
                  <a:pt x="3730026" y="1908809"/>
                </a:moveTo>
                <a:cubicBezTo>
                  <a:pt x="3864328" y="1921192"/>
                  <a:pt x="3964341" y="1949767"/>
                  <a:pt x="4016728" y="2000249"/>
                </a:cubicBezTo>
                <a:cubicBezTo>
                  <a:pt x="4051018" y="2032634"/>
                  <a:pt x="4065305" y="2073592"/>
                  <a:pt x="4061495" y="2121217"/>
                </a:cubicBezTo>
                <a:cubicBezTo>
                  <a:pt x="4045303" y="2287904"/>
                  <a:pt x="3838611" y="2416492"/>
                  <a:pt x="3408080" y="2526029"/>
                </a:cubicBezTo>
                <a:lnTo>
                  <a:pt x="3236569" y="2566330"/>
                </a:lnTo>
                <a:lnTo>
                  <a:pt x="3234726" y="2567940"/>
                </a:lnTo>
                <a:cubicBezTo>
                  <a:pt x="2901351" y="2640330"/>
                  <a:pt x="2503205" y="2696527"/>
                  <a:pt x="2116491" y="2750820"/>
                </a:cubicBezTo>
                <a:cubicBezTo>
                  <a:pt x="1913608" y="2779395"/>
                  <a:pt x="1715488" y="2807017"/>
                  <a:pt x="1531656" y="2836545"/>
                </a:cubicBezTo>
                <a:lnTo>
                  <a:pt x="1529794" y="2835750"/>
                </a:lnTo>
                <a:lnTo>
                  <a:pt x="1284527" y="2878291"/>
                </a:lnTo>
                <a:cubicBezTo>
                  <a:pt x="1050524" y="2922448"/>
                  <a:pt x="856571" y="2971562"/>
                  <a:pt x="734413" y="3030855"/>
                </a:cubicBezTo>
                <a:cubicBezTo>
                  <a:pt x="347698" y="3218497"/>
                  <a:pt x="138148" y="3394710"/>
                  <a:pt x="76235" y="3585210"/>
                </a:cubicBezTo>
                <a:cubicBezTo>
                  <a:pt x="36230" y="3709035"/>
                  <a:pt x="57185" y="3845242"/>
                  <a:pt x="140053" y="4001452"/>
                </a:cubicBezTo>
                <a:cubicBezTo>
                  <a:pt x="341030" y="4378642"/>
                  <a:pt x="1529751" y="4433887"/>
                  <a:pt x="2361283" y="4215765"/>
                </a:cubicBezTo>
                <a:lnTo>
                  <a:pt x="2361890" y="4218110"/>
                </a:lnTo>
                <a:lnTo>
                  <a:pt x="2418393" y="4202468"/>
                </a:lnTo>
                <a:cubicBezTo>
                  <a:pt x="2613084" y="4148903"/>
                  <a:pt x="2959083" y="4056936"/>
                  <a:pt x="3300486" y="3994313"/>
                </a:cubicBezTo>
                <a:cubicBezTo>
                  <a:pt x="3782548" y="3906581"/>
                  <a:pt x="4080835" y="3907966"/>
                  <a:pt x="4213357" y="3998468"/>
                </a:cubicBezTo>
                <a:cubicBezTo>
                  <a:pt x="4358345" y="4098205"/>
                  <a:pt x="4413754" y="4279671"/>
                  <a:pt x="4462699" y="4440358"/>
                </a:cubicBezTo>
                <a:cubicBezTo>
                  <a:pt x="4508874" y="4591810"/>
                  <a:pt x="4548584" y="4722484"/>
                  <a:pt x="4648321" y="4742339"/>
                </a:cubicBezTo>
                <a:cubicBezTo>
                  <a:pt x="4846409" y="4781588"/>
                  <a:pt x="5168708" y="4429276"/>
                  <a:pt x="5382034" y="4196557"/>
                </a:cubicBezTo>
                <a:cubicBezTo>
                  <a:pt x="5448988" y="4123139"/>
                  <a:pt x="5506706" y="4060342"/>
                  <a:pt x="5554727" y="4014167"/>
                </a:cubicBezTo>
                <a:cubicBezTo>
                  <a:pt x="5591206" y="3979536"/>
                  <a:pt x="5632763" y="3935671"/>
                  <a:pt x="5681246" y="3884879"/>
                </a:cubicBezTo>
                <a:cubicBezTo>
                  <a:pt x="5908425" y="3645694"/>
                  <a:pt x="6251040" y="3285533"/>
                  <a:pt x="6613510" y="3285533"/>
                </a:cubicBezTo>
                <a:cubicBezTo>
                  <a:pt x="6617666" y="3285533"/>
                  <a:pt x="6621821" y="3285533"/>
                  <a:pt x="6625977" y="3285533"/>
                </a:cubicBezTo>
                <a:cubicBezTo>
                  <a:pt x="6778353" y="3289227"/>
                  <a:pt x="6888711" y="3356180"/>
                  <a:pt x="6964437" y="3490548"/>
                </a:cubicBezTo>
                <a:cubicBezTo>
                  <a:pt x="7027696" y="3603214"/>
                  <a:pt x="7056324" y="3746355"/>
                  <a:pt x="7081720" y="3872873"/>
                </a:cubicBezTo>
                <a:cubicBezTo>
                  <a:pt x="7113580" y="4032637"/>
                  <a:pt x="7141285" y="4171161"/>
                  <a:pt x="7221629" y="4185013"/>
                </a:cubicBezTo>
                <a:cubicBezTo>
                  <a:pt x="7609033" y="4251966"/>
                  <a:pt x="8193141" y="3687714"/>
                  <a:pt x="8199143" y="3682172"/>
                </a:cubicBezTo>
                <a:cubicBezTo>
                  <a:pt x="8211149" y="3670629"/>
                  <a:pt x="8230081" y="3670629"/>
                  <a:pt x="8241625" y="3682634"/>
                </a:cubicBezTo>
                <a:cubicBezTo>
                  <a:pt x="8253169" y="3694639"/>
                  <a:pt x="8253169" y="3713571"/>
                  <a:pt x="8241163" y="3725115"/>
                </a:cubicBezTo>
                <a:cubicBezTo>
                  <a:pt x="8239777" y="3726500"/>
                  <a:pt x="8087863" y="3873797"/>
                  <a:pt x="7887927" y="4010473"/>
                </a:cubicBezTo>
                <a:cubicBezTo>
                  <a:pt x="7615959" y="4196095"/>
                  <a:pt x="7388319" y="4275054"/>
                  <a:pt x="7211471" y="4244578"/>
                </a:cubicBezTo>
                <a:cubicBezTo>
                  <a:pt x="7090493" y="4223800"/>
                  <a:pt x="7059095" y="4066806"/>
                  <a:pt x="7023079" y="3885340"/>
                </a:cubicBezTo>
                <a:cubicBezTo>
                  <a:pt x="6973210" y="3635998"/>
                  <a:pt x="6916877" y="3352948"/>
                  <a:pt x="6625054" y="3346022"/>
                </a:cubicBezTo>
                <a:cubicBezTo>
                  <a:pt x="6621360" y="3346022"/>
                  <a:pt x="6617666" y="3346022"/>
                  <a:pt x="6613972" y="3346022"/>
                </a:cubicBezTo>
                <a:cubicBezTo>
                  <a:pt x="6277359" y="3346022"/>
                  <a:pt x="5945826" y="3695101"/>
                  <a:pt x="5725111" y="3926436"/>
                </a:cubicBezTo>
                <a:cubicBezTo>
                  <a:pt x="5676167" y="3977690"/>
                  <a:pt x="5634147" y="4022017"/>
                  <a:pt x="5596746" y="4058033"/>
                </a:cubicBezTo>
                <a:cubicBezTo>
                  <a:pt x="5550110" y="4102361"/>
                  <a:pt x="5493316" y="4165158"/>
                  <a:pt x="5426824" y="4237190"/>
                </a:cubicBezTo>
                <a:cubicBezTo>
                  <a:pt x="5314158" y="4360476"/>
                  <a:pt x="5173787" y="4513776"/>
                  <a:pt x="5037572" y="4627827"/>
                </a:cubicBezTo>
                <a:cubicBezTo>
                  <a:pt x="4894431" y="4746957"/>
                  <a:pt x="4777148" y="4805599"/>
                  <a:pt x="4680181" y="4805599"/>
                </a:cubicBezTo>
                <a:cubicBezTo>
                  <a:pt x="4665405" y="4805599"/>
                  <a:pt x="4651091" y="4804213"/>
                  <a:pt x="4637239" y="4801443"/>
                </a:cubicBezTo>
                <a:cubicBezTo>
                  <a:pt x="4501948" y="4774662"/>
                  <a:pt x="4455312" y="4620901"/>
                  <a:pt x="4405443" y="4457905"/>
                </a:cubicBezTo>
                <a:cubicBezTo>
                  <a:pt x="4359269" y="4306914"/>
                  <a:pt x="4307553" y="4136068"/>
                  <a:pt x="4179650" y="4048336"/>
                </a:cubicBezTo>
                <a:cubicBezTo>
                  <a:pt x="4099305" y="3992927"/>
                  <a:pt x="3883209" y="3949061"/>
                  <a:pt x="3311567" y="4053416"/>
                </a:cubicBezTo>
                <a:cubicBezTo>
                  <a:pt x="2924163" y="4124062"/>
                  <a:pt x="2529370" y="4233958"/>
                  <a:pt x="2360834" y="4280594"/>
                </a:cubicBezTo>
                <a:lnTo>
                  <a:pt x="2342497" y="4278366"/>
                </a:lnTo>
                <a:lnTo>
                  <a:pt x="2126238" y="4326464"/>
                </a:lnTo>
                <a:cubicBezTo>
                  <a:pt x="1868126" y="4374416"/>
                  <a:pt x="1587377" y="4399597"/>
                  <a:pt x="1317343" y="4399597"/>
                </a:cubicBezTo>
                <a:cubicBezTo>
                  <a:pt x="1212568" y="4399597"/>
                  <a:pt x="1109698" y="4395787"/>
                  <a:pt x="1009685" y="4388167"/>
                </a:cubicBezTo>
                <a:cubicBezTo>
                  <a:pt x="725840" y="4365307"/>
                  <a:pt x="229588" y="4289107"/>
                  <a:pt x="90523" y="4028122"/>
                </a:cubicBezTo>
                <a:cubicBezTo>
                  <a:pt x="35" y="3856672"/>
                  <a:pt x="-22825" y="3706177"/>
                  <a:pt x="22895" y="3567112"/>
                </a:cubicBezTo>
                <a:cubicBezTo>
                  <a:pt x="90523" y="3360420"/>
                  <a:pt x="308645" y="3173730"/>
                  <a:pt x="710600" y="2979420"/>
                </a:cubicBezTo>
                <a:cubicBezTo>
                  <a:pt x="864905" y="2904172"/>
                  <a:pt x="1124938" y="2846070"/>
                  <a:pt x="1432595" y="2793682"/>
                </a:cubicBezTo>
                <a:lnTo>
                  <a:pt x="1434475" y="2794485"/>
                </a:lnTo>
                <a:lnTo>
                  <a:pt x="1593851" y="2768679"/>
                </a:lnTo>
                <a:cubicBezTo>
                  <a:pt x="1757755" y="2743140"/>
                  <a:pt x="1931706" y="2718673"/>
                  <a:pt x="2108870" y="2693670"/>
                </a:cubicBezTo>
                <a:cubicBezTo>
                  <a:pt x="2480584" y="2641163"/>
                  <a:pt x="2863236" y="2587198"/>
                  <a:pt x="3189188" y="2519012"/>
                </a:cubicBezTo>
                <a:lnTo>
                  <a:pt x="3322477" y="2489488"/>
                </a:lnTo>
                <a:lnTo>
                  <a:pt x="3324261" y="2487929"/>
                </a:lnTo>
                <a:cubicBezTo>
                  <a:pt x="3348073" y="2482214"/>
                  <a:pt x="3371886" y="2476499"/>
                  <a:pt x="3394745" y="2470784"/>
                </a:cubicBezTo>
                <a:cubicBezTo>
                  <a:pt x="3791938" y="2368867"/>
                  <a:pt x="3991963" y="2252662"/>
                  <a:pt x="4005298" y="2115502"/>
                </a:cubicBezTo>
                <a:cubicBezTo>
                  <a:pt x="4008155" y="2085022"/>
                  <a:pt x="3999583" y="2061209"/>
                  <a:pt x="3977676" y="2041207"/>
                </a:cubicBezTo>
                <a:cubicBezTo>
                  <a:pt x="3931003" y="1996439"/>
                  <a:pt x="3835753" y="1972627"/>
                  <a:pt x="3706213" y="1962149"/>
                </a:cubicBezTo>
                <a:cubicBezTo>
                  <a:pt x="3713833" y="1945004"/>
                  <a:pt x="3722405" y="1926907"/>
                  <a:pt x="3730026" y="1908809"/>
                </a:cubicBezTo>
                <a:close/>
                <a:moveTo>
                  <a:pt x="507718" y="1727834"/>
                </a:moveTo>
                <a:cubicBezTo>
                  <a:pt x="513433" y="1745932"/>
                  <a:pt x="519148" y="1764029"/>
                  <a:pt x="524863" y="1781174"/>
                </a:cubicBezTo>
                <a:cubicBezTo>
                  <a:pt x="375321" y="1829752"/>
                  <a:pt x="272451" y="1885949"/>
                  <a:pt x="238161" y="1952624"/>
                </a:cubicBezTo>
                <a:cubicBezTo>
                  <a:pt x="221016" y="1985962"/>
                  <a:pt x="223873" y="2021204"/>
                  <a:pt x="245781" y="2060257"/>
                </a:cubicBezTo>
                <a:cubicBezTo>
                  <a:pt x="294358" y="2145982"/>
                  <a:pt x="471523" y="2178367"/>
                  <a:pt x="718221" y="2178367"/>
                </a:cubicBezTo>
                <a:cubicBezTo>
                  <a:pt x="730603" y="2197417"/>
                  <a:pt x="743938" y="2216467"/>
                  <a:pt x="757273" y="2235517"/>
                </a:cubicBezTo>
                <a:cubicBezTo>
                  <a:pt x="464856" y="2237422"/>
                  <a:pt x="257211" y="2198369"/>
                  <a:pt x="195298" y="2087879"/>
                </a:cubicBezTo>
                <a:cubicBezTo>
                  <a:pt x="162913" y="2031682"/>
                  <a:pt x="160056" y="1976437"/>
                  <a:pt x="186726" y="1925954"/>
                </a:cubicBezTo>
                <a:cubicBezTo>
                  <a:pt x="225778" y="1850707"/>
                  <a:pt x="330553" y="1785937"/>
                  <a:pt x="507718" y="1727834"/>
                </a:cubicBezTo>
                <a:close/>
                <a:moveTo>
                  <a:pt x="3826228" y="871537"/>
                </a:moveTo>
                <a:cubicBezTo>
                  <a:pt x="3930050" y="892492"/>
                  <a:pt x="4009108" y="922020"/>
                  <a:pt x="4059591" y="965835"/>
                </a:cubicBezTo>
                <a:cubicBezTo>
                  <a:pt x="4098643" y="1000125"/>
                  <a:pt x="4119598" y="1041082"/>
                  <a:pt x="4122455" y="1088707"/>
                </a:cubicBezTo>
                <a:cubicBezTo>
                  <a:pt x="4126623" y="1160383"/>
                  <a:pt x="4057864" y="1217473"/>
                  <a:pt x="3925751" y="1265722"/>
                </a:cubicBezTo>
                <a:lnTo>
                  <a:pt x="3866259" y="1285549"/>
                </a:lnTo>
                <a:lnTo>
                  <a:pt x="3866234" y="1286828"/>
                </a:lnTo>
                <a:cubicBezTo>
                  <a:pt x="3573816" y="1376362"/>
                  <a:pt x="3042321" y="1435417"/>
                  <a:pt x="2339376" y="1507808"/>
                </a:cubicBezTo>
                <a:cubicBezTo>
                  <a:pt x="1665006" y="1576387"/>
                  <a:pt x="926819" y="1652587"/>
                  <a:pt x="525816" y="1782128"/>
                </a:cubicBezTo>
                <a:cubicBezTo>
                  <a:pt x="519148" y="1764030"/>
                  <a:pt x="514386" y="1746885"/>
                  <a:pt x="508671" y="1728787"/>
                </a:cubicBezTo>
                <a:cubicBezTo>
                  <a:pt x="625828" y="1689735"/>
                  <a:pt x="774419" y="1655445"/>
                  <a:pt x="958251" y="1622108"/>
                </a:cubicBezTo>
                <a:cubicBezTo>
                  <a:pt x="1352586" y="1550670"/>
                  <a:pt x="1851696" y="1500187"/>
                  <a:pt x="2333661" y="1450658"/>
                </a:cubicBezTo>
                <a:cubicBezTo>
                  <a:pt x="2795624" y="1403033"/>
                  <a:pt x="3231868" y="1358265"/>
                  <a:pt x="3557624" y="1299210"/>
                </a:cubicBezTo>
                <a:cubicBezTo>
                  <a:pt x="3657637" y="1280636"/>
                  <a:pt x="3739433" y="1262598"/>
                  <a:pt x="3805423" y="1244694"/>
                </a:cubicBezTo>
                <a:lnTo>
                  <a:pt x="3866233" y="1226820"/>
                </a:lnTo>
                <a:cubicBezTo>
                  <a:pt x="4029110" y="1175385"/>
                  <a:pt x="4069116" y="1127760"/>
                  <a:pt x="4066258" y="1092517"/>
                </a:cubicBezTo>
                <a:cubicBezTo>
                  <a:pt x="4064353" y="1061085"/>
                  <a:pt x="4050066" y="1033462"/>
                  <a:pt x="4022443" y="1009650"/>
                </a:cubicBezTo>
                <a:cubicBezTo>
                  <a:pt x="3982438" y="975360"/>
                  <a:pt x="3920525" y="950595"/>
                  <a:pt x="3838610" y="932497"/>
                </a:cubicBezTo>
                <a:cubicBezTo>
                  <a:pt x="3834800" y="912495"/>
                  <a:pt x="3830991" y="891539"/>
                  <a:pt x="3826228" y="871537"/>
                </a:cubicBezTo>
                <a:close/>
                <a:moveTo>
                  <a:pt x="4089118" y="0"/>
                </a:moveTo>
                <a:lnTo>
                  <a:pt x="4100548" y="56198"/>
                </a:lnTo>
                <a:cubicBezTo>
                  <a:pt x="3954816" y="85725"/>
                  <a:pt x="3735741" y="114300"/>
                  <a:pt x="3471898" y="141923"/>
                </a:cubicBezTo>
                <a:lnTo>
                  <a:pt x="3471137" y="141050"/>
                </a:lnTo>
                <a:lnTo>
                  <a:pt x="3213652" y="168235"/>
                </a:lnTo>
                <a:cubicBezTo>
                  <a:pt x="3123760" y="177403"/>
                  <a:pt x="3030415" y="186690"/>
                  <a:pt x="2934688" y="196215"/>
                </a:cubicBezTo>
                <a:cubicBezTo>
                  <a:pt x="2193524" y="268545"/>
                  <a:pt x="1262326" y="360968"/>
                  <a:pt x="692831" y="509584"/>
                </a:cubicBezTo>
                <a:lnTo>
                  <a:pt x="584437" y="539922"/>
                </a:lnTo>
                <a:lnTo>
                  <a:pt x="583918" y="541019"/>
                </a:lnTo>
                <a:cubicBezTo>
                  <a:pt x="388656" y="600075"/>
                  <a:pt x="249591" y="666749"/>
                  <a:pt x="196251" y="744854"/>
                </a:cubicBezTo>
                <a:cubicBezTo>
                  <a:pt x="175296" y="775334"/>
                  <a:pt x="169581" y="804862"/>
                  <a:pt x="179106" y="837247"/>
                </a:cubicBezTo>
                <a:cubicBezTo>
                  <a:pt x="199108" y="910589"/>
                  <a:pt x="301026" y="954404"/>
                  <a:pt x="456283" y="978217"/>
                </a:cubicBezTo>
                <a:cubicBezTo>
                  <a:pt x="453426" y="997267"/>
                  <a:pt x="450568" y="1015364"/>
                  <a:pt x="448663" y="1034414"/>
                </a:cubicBezTo>
                <a:cubicBezTo>
                  <a:pt x="254353" y="1003934"/>
                  <a:pt x="149578" y="944879"/>
                  <a:pt x="123861" y="853439"/>
                </a:cubicBezTo>
                <a:cubicBezTo>
                  <a:pt x="110526" y="804862"/>
                  <a:pt x="119098" y="758190"/>
                  <a:pt x="149578" y="713422"/>
                </a:cubicBezTo>
                <a:cubicBezTo>
                  <a:pt x="203752" y="634245"/>
                  <a:pt x="326476" y="563820"/>
                  <a:pt x="526045" y="499593"/>
                </a:cubicBezTo>
                <a:lnTo>
                  <a:pt x="615779" y="472597"/>
                </a:lnTo>
                <a:lnTo>
                  <a:pt x="616303" y="471487"/>
                </a:lnTo>
                <a:cubicBezTo>
                  <a:pt x="774418" y="427672"/>
                  <a:pt x="970633" y="385762"/>
                  <a:pt x="1209711" y="345757"/>
                </a:cubicBezTo>
                <a:cubicBezTo>
                  <a:pt x="1734538" y="258127"/>
                  <a:pt x="2369856" y="195262"/>
                  <a:pt x="2930878" y="139065"/>
                </a:cubicBezTo>
                <a:cubicBezTo>
                  <a:pt x="3106138" y="120967"/>
                  <a:pt x="3272826" y="104774"/>
                  <a:pt x="3426178" y="88582"/>
                </a:cubicBezTo>
                <a:lnTo>
                  <a:pt x="3426937" y="89452"/>
                </a:lnTo>
                <a:lnTo>
                  <a:pt x="3626739" y="67509"/>
                </a:lnTo>
                <a:cubicBezTo>
                  <a:pt x="3817299" y="45542"/>
                  <a:pt x="3976247" y="23575"/>
                  <a:pt x="4089118" y="0"/>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a:p>
        </p:txBody>
      </p:sp>
      <p:sp>
        <p:nvSpPr>
          <p:cNvPr id="29" name="TextBox 28">
            <a:hlinkClick r:id="rId3"/>
            <a:extLst>
              <a:ext uri="{FF2B5EF4-FFF2-40B4-BE49-F238E27FC236}">
                <a16:creationId xmlns:a16="http://schemas.microsoft.com/office/drawing/2014/main" id="{C626BD92-BB23-48FC-B753-652718B27656}"/>
              </a:ext>
            </a:extLst>
          </p:cNvPr>
          <p:cNvSpPr txBox="1"/>
          <p:nvPr/>
        </p:nvSpPr>
        <p:spPr>
          <a:xfrm>
            <a:off x="6557554" y="6467568"/>
            <a:ext cx="5194499" cy="246221"/>
          </a:xfrm>
          <a:prstGeom prst="rect">
            <a:avLst/>
          </a:prstGeom>
          <a:noFill/>
        </p:spPr>
        <p:txBody>
          <a:bodyPr wrap="square" rtlCol="0">
            <a:spAutoFit/>
          </a:bodyPr>
          <a:lstStyle/>
          <a:p>
            <a:pPr algn="r"/>
            <a:r>
              <a:rPr lang="en-US" altLang="ko-KR" sz="1000" dirty="0">
                <a:cs typeface="Arial" pitchFamily="34" charset="0"/>
                <a:hlinkClick r:id="rId3">
                  <a:extLst>
                    <a:ext uri="{A12FA001-AC4F-418D-AE19-62706E023703}">
                      <ahyp:hlinkClr xmlns:ahyp="http://schemas.microsoft.com/office/drawing/2018/hyperlinkcolor" val="tx"/>
                    </a:ext>
                  </a:extLst>
                </a:hlinkClick>
              </a:rPr>
              <a:t>http://www.free-powerpoint-templates-design.com</a:t>
            </a:r>
            <a:endParaRPr lang="ko-KR" altLang="en-US" sz="1000" dirty="0">
              <a:cs typeface="Arial" pitchFamily="34" charset="0"/>
            </a:endParaRPr>
          </a:p>
        </p:txBody>
      </p:sp>
      <p:sp>
        <p:nvSpPr>
          <p:cNvPr id="33" name="TextBox 32">
            <a:extLst>
              <a:ext uri="{FF2B5EF4-FFF2-40B4-BE49-F238E27FC236}">
                <a16:creationId xmlns:a16="http://schemas.microsoft.com/office/drawing/2014/main" id="{268208AD-A7DB-4577-9504-C78CE13C16FF}"/>
              </a:ext>
            </a:extLst>
          </p:cNvPr>
          <p:cNvSpPr txBox="1"/>
          <p:nvPr/>
        </p:nvSpPr>
        <p:spPr>
          <a:xfrm>
            <a:off x="1125232" y="1120799"/>
            <a:ext cx="10864643" cy="1754326"/>
          </a:xfrm>
          <a:prstGeom prst="rect">
            <a:avLst/>
          </a:prstGeom>
          <a:noFill/>
        </p:spPr>
        <p:txBody>
          <a:bodyPr wrap="square" rtlCol="0" anchor="ctr">
            <a:spAutoFit/>
          </a:bodyPr>
          <a:lstStyle/>
          <a:p>
            <a:pPr algn="r"/>
            <a:r>
              <a:rPr lang="en-US" sz="5400" dirty="0" err="1">
                <a:solidFill>
                  <a:schemeClr val="tx1">
                    <a:lumMod val="95000"/>
                    <a:lumOff val="5000"/>
                  </a:schemeClr>
                </a:solidFill>
                <a:latin typeface="+mj-lt"/>
              </a:rPr>
              <a:t>Pembuatan</a:t>
            </a:r>
            <a:r>
              <a:rPr lang="en-US" sz="5400" dirty="0">
                <a:solidFill>
                  <a:schemeClr val="tx1">
                    <a:lumMod val="95000"/>
                    <a:lumOff val="5000"/>
                  </a:schemeClr>
                </a:solidFill>
                <a:latin typeface="+mj-lt"/>
              </a:rPr>
              <a:t> </a:t>
            </a:r>
          </a:p>
          <a:p>
            <a:pPr algn="r"/>
            <a:r>
              <a:rPr lang="en-US" sz="5400" dirty="0" err="1">
                <a:solidFill>
                  <a:schemeClr val="tx1">
                    <a:lumMod val="95000"/>
                    <a:lumOff val="5000"/>
                  </a:schemeClr>
                </a:solidFill>
                <a:latin typeface="+mj-lt"/>
              </a:rPr>
              <a:t>Dokumen</a:t>
            </a:r>
            <a:r>
              <a:rPr lang="en-US" sz="5400" dirty="0">
                <a:solidFill>
                  <a:schemeClr val="tx1">
                    <a:lumMod val="95000"/>
                    <a:lumOff val="5000"/>
                  </a:schemeClr>
                </a:solidFill>
                <a:latin typeface="+mj-lt"/>
              </a:rPr>
              <a:t> </a:t>
            </a:r>
            <a:r>
              <a:rPr lang="en-US" sz="5400" dirty="0" err="1">
                <a:solidFill>
                  <a:schemeClr val="tx1">
                    <a:lumMod val="95000"/>
                    <a:lumOff val="5000"/>
                  </a:schemeClr>
                </a:solidFill>
                <a:latin typeface="+mj-lt"/>
              </a:rPr>
              <a:t>Aplikasi</a:t>
            </a:r>
            <a:r>
              <a:rPr lang="en-US" sz="5400" dirty="0">
                <a:solidFill>
                  <a:schemeClr val="tx1">
                    <a:lumMod val="95000"/>
                    <a:lumOff val="5000"/>
                  </a:schemeClr>
                </a:solidFill>
                <a:latin typeface="+mj-lt"/>
              </a:rPr>
              <a:t> </a:t>
            </a:r>
            <a:r>
              <a:rPr lang="en-US" sz="5400" dirty="0" err="1">
                <a:solidFill>
                  <a:schemeClr val="tx1">
                    <a:lumMod val="95000"/>
                    <a:lumOff val="5000"/>
                  </a:schemeClr>
                </a:solidFill>
                <a:latin typeface="+mj-lt"/>
              </a:rPr>
              <a:t>Khusus</a:t>
            </a:r>
            <a:endParaRPr lang="ko-KR" altLang="en-US" sz="5400" dirty="0">
              <a:solidFill>
                <a:schemeClr val="tx1">
                  <a:lumMod val="95000"/>
                  <a:lumOff val="5000"/>
                </a:schemeClr>
              </a:solidFill>
              <a:latin typeface="+mj-lt"/>
              <a:cs typeface="Arial" pitchFamily="34" charset="0"/>
            </a:endParaRPr>
          </a:p>
        </p:txBody>
      </p:sp>
      <p:sp>
        <p:nvSpPr>
          <p:cNvPr id="49" name="Freeform: Shape 48">
            <a:extLst>
              <a:ext uri="{FF2B5EF4-FFF2-40B4-BE49-F238E27FC236}">
                <a16:creationId xmlns:a16="http://schemas.microsoft.com/office/drawing/2014/main" id="{6B37BB72-CDFC-4E57-A92B-F7876BDD29AF}"/>
              </a:ext>
            </a:extLst>
          </p:cNvPr>
          <p:cNvSpPr/>
          <p:nvPr/>
        </p:nvSpPr>
        <p:spPr>
          <a:xfrm>
            <a:off x="1273591" y="5145806"/>
            <a:ext cx="8066757" cy="1492361"/>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7056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490821FE-279A-4F3A-948A-060436F2B193}"/>
              </a:ext>
            </a:extLst>
          </p:cNvPr>
          <p:cNvSpPr>
            <a:spLocks noChangeAspect="1"/>
          </p:cNvSpPr>
          <p:nvPr/>
        </p:nvSpPr>
        <p:spPr>
          <a:xfrm>
            <a:off x="4675885" y="5452829"/>
            <a:ext cx="566911" cy="724247"/>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 name="Rounded Rectangle 2">
            <a:extLst>
              <a:ext uri="{FF2B5EF4-FFF2-40B4-BE49-F238E27FC236}">
                <a16:creationId xmlns:a16="http://schemas.microsoft.com/office/drawing/2014/main" id="{AF858723-2DB7-467A-8008-B02869A2CB80}"/>
              </a:ext>
            </a:extLst>
          </p:cNvPr>
          <p:cNvSpPr>
            <a:spLocks noChangeAspect="1"/>
          </p:cNvSpPr>
          <p:nvPr/>
        </p:nvSpPr>
        <p:spPr>
          <a:xfrm>
            <a:off x="5652117" y="1562335"/>
            <a:ext cx="400799" cy="720000"/>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 name="TextBox 4">
            <a:extLst>
              <a:ext uri="{FF2B5EF4-FFF2-40B4-BE49-F238E27FC236}">
                <a16:creationId xmlns:a16="http://schemas.microsoft.com/office/drawing/2014/main" id="{181965BA-C89B-4C24-BD3D-AB372DF97799}"/>
              </a:ext>
            </a:extLst>
          </p:cNvPr>
          <p:cNvSpPr txBox="1"/>
          <p:nvPr/>
        </p:nvSpPr>
        <p:spPr>
          <a:xfrm>
            <a:off x="6139086" y="1503564"/>
            <a:ext cx="5596985" cy="1754326"/>
          </a:xfrm>
          <a:prstGeom prst="rect">
            <a:avLst/>
          </a:prstGeom>
          <a:noFill/>
        </p:spPr>
        <p:txBody>
          <a:bodyPr wrap="square" rtlCol="0">
            <a:spAutoFit/>
          </a:bodyPr>
          <a:lstStyle/>
          <a:p>
            <a:r>
              <a:rPr lang="id-ID" dirty="0"/>
              <a:t>Dokumen yang menjelaskan tentang berbagai kebutuhan yang harus dipenuhi oleh suatu </a:t>
            </a:r>
            <a:r>
              <a:rPr lang="id-ID" i="1" dirty="0" err="1"/>
              <a:t>software</a:t>
            </a:r>
            <a:r>
              <a:rPr lang="id-ID" dirty="0"/>
              <a:t>. Pada dasarnya </a:t>
            </a:r>
            <a:r>
              <a:rPr lang="id-ID" b="1" dirty="0"/>
              <a:t>DKA </a:t>
            </a:r>
            <a:r>
              <a:rPr lang="id-ID" dirty="0"/>
              <a:t>adalah suatu dokumen yang menyatakan kebutuhan perangkat lunak sebagai hasil dari proses analisis yang dilakukan dalam konteks pengembangan perangkat lunak.</a:t>
            </a:r>
            <a:endParaRPr lang="en-US" altLang="ko-KR"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590D0D5E-E9E4-4AFB-8BFF-682EA54CF736}"/>
              </a:ext>
            </a:extLst>
          </p:cNvPr>
          <p:cNvSpPr txBox="1"/>
          <p:nvPr/>
        </p:nvSpPr>
        <p:spPr>
          <a:xfrm>
            <a:off x="5330570" y="4338773"/>
            <a:ext cx="6957931" cy="2031325"/>
          </a:xfrm>
          <a:prstGeom prst="rect">
            <a:avLst/>
          </a:prstGeom>
          <a:noFill/>
        </p:spPr>
        <p:txBody>
          <a:bodyPr wrap="square" rtlCol="0">
            <a:spAutoFit/>
          </a:bodyPr>
          <a:lstStyle/>
          <a:p>
            <a:r>
              <a:rPr lang="id-ID" dirty="0">
                <a:solidFill>
                  <a:schemeClr val="bg1"/>
                </a:solidFill>
              </a:rPr>
              <a:t>Mendefinisikan kebutuhan </a:t>
            </a:r>
            <a:r>
              <a:rPr lang="id-ID" dirty="0" err="1">
                <a:solidFill>
                  <a:schemeClr val="bg1"/>
                </a:solidFill>
              </a:rPr>
              <a:t>software</a:t>
            </a:r>
            <a:r>
              <a:rPr lang="id-ID" dirty="0">
                <a:solidFill>
                  <a:schemeClr val="bg1"/>
                </a:solidFill>
              </a:rPr>
              <a:t> dengan benar. Kebutuhan </a:t>
            </a:r>
            <a:r>
              <a:rPr lang="id-ID" dirty="0" err="1">
                <a:solidFill>
                  <a:schemeClr val="bg1"/>
                </a:solidFill>
              </a:rPr>
              <a:t>software</a:t>
            </a:r>
            <a:r>
              <a:rPr lang="id-ID" dirty="0">
                <a:solidFill>
                  <a:schemeClr val="bg1"/>
                </a:solidFill>
              </a:rPr>
              <a:t> muncul karena ada pekerjaan yang harus diselesaikan atau karena ada karakteristik khusus dari proyek.</a:t>
            </a:r>
          </a:p>
          <a:p>
            <a:endParaRPr lang="id-ID" dirty="0">
              <a:solidFill>
                <a:schemeClr val="bg1"/>
              </a:solidFill>
            </a:endParaRPr>
          </a:p>
          <a:p>
            <a:r>
              <a:rPr lang="id-ID" dirty="0">
                <a:solidFill>
                  <a:schemeClr val="bg1"/>
                </a:solidFill>
              </a:rPr>
              <a:t>Tidak menjelaskan rancangan atau implementasi dengan rinci. Penjelasan tersebut tidak diperlukan karena bagi pengguna hal tersebut lebih teknis dan tidak perlu.</a:t>
            </a:r>
          </a:p>
        </p:txBody>
      </p:sp>
      <p:sp>
        <p:nvSpPr>
          <p:cNvPr id="10" name="Text Placeholder 9">
            <a:extLst>
              <a:ext uri="{FF2B5EF4-FFF2-40B4-BE49-F238E27FC236}">
                <a16:creationId xmlns:a16="http://schemas.microsoft.com/office/drawing/2014/main" id="{37E18E9B-94BF-4AFF-9563-018322404733}"/>
              </a:ext>
            </a:extLst>
          </p:cNvPr>
          <p:cNvSpPr>
            <a:spLocks noGrp="1"/>
          </p:cNvSpPr>
          <p:nvPr>
            <p:ph type="body" sz="quarter" idx="10"/>
          </p:nvPr>
        </p:nvSpPr>
        <p:spPr/>
        <p:txBody>
          <a:bodyPr/>
          <a:lstStyle/>
          <a:p>
            <a:r>
              <a:rPr lang="en-US" dirty="0" err="1"/>
              <a:t>Dokumen</a:t>
            </a:r>
            <a:r>
              <a:rPr lang="en-US" dirty="0"/>
              <a:t> </a:t>
            </a:r>
            <a:r>
              <a:rPr lang="en-US" dirty="0" err="1"/>
              <a:t>Kebutuhan</a:t>
            </a:r>
            <a:r>
              <a:rPr lang="en-US" dirty="0"/>
              <a:t> </a:t>
            </a:r>
            <a:r>
              <a:rPr lang="en-US" dirty="0" err="1"/>
              <a:t>Aplikasi</a:t>
            </a:r>
            <a:endParaRPr lang="en-US" dirty="0"/>
          </a:p>
        </p:txBody>
      </p:sp>
    </p:spTree>
    <p:extLst>
      <p:ext uri="{BB962C8B-B14F-4D97-AF65-F5344CB8AC3E}">
        <p14:creationId xmlns:p14="http://schemas.microsoft.com/office/powerpoint/2010/main" val="2473585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F858723-2DB7-467A-8008-B02869A2CB80}"/>
              </a:ext>
            </a:extLst>
          </p:cNvPr>
          <p:cNvSpPr>
            <a:spLocks noChangeAspect="1"/>
          </p:cNvSpPr>
          <p:nvPr/>
        </p:nvSpPr>
        <p:spPr>
          <a:xfrm>
            <a:off x="5571730" y="1652196"/>
            <a:ext cx="400799" cy="720000"/>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 name="TextBox 4">
            <a:extLst>
              <a:ext uri="{FF2B5EF4-FFF2-40B4-BE49-F238E27FC236}">
                <a16:creationId xmlns:a16="http://schemas.microsoft.com/office/drawing/2014/main" id="{181965BA-C89B-4C24-BD3D-AB372DF97799}"/>
              </a:ext>
            </a:extLst>
          </p:cNvPr>
          <p:cNvSpPr txBox="1"/>
          <p:nvPr/>
        </p:nvSpPr>
        <p:spPr>
          <a:xfrm>
            <a:off x="6139086" y="1503564"/>
            <a:ext cx="6149415" cy="2246769"/>
          </a:xfrm>
          <a:prstGeom prst="rect">
            <a:avLst/>
          </a:prstGeom>
          <a:noFill/>
        </p:spPr>
        <p:txBody>
          <a:bodyPr wrap="square" rtlCol="0">
            <a:spAutoFit/>
          </a:bodyPr>
          <a:lstStyle/>
          <a:p>
            <a:r>
              <a:rPr lang="id-ID" sz="2800" dirty="0"/>
              <a:t>Menjembatani kesenjangan komunikasi antara pemilik sistem dan pengembang, sehingga mereka memiliki visi bersama tentang perangkat lunak yang akan dibangun</a:t>
            </a:r>
            <a:endParaRPr lang="en-US" altLang="ko-KR" sz="2800" dirty="0">
              <a:solidFill>
                <a:schemeClr val="tx1">
                  <a:lumMod val="75000"/>
                  <a:lumOff val="25000"/>
                </a:schemeClr>
              </a:solidFill>
              <a:cs typeface="Arial" pitchFamily="34" charset="0"/>
            </a:endParaRPr>
          </a:p>
        </p:txBody>
      </p:sp>
      <p:sp>
        <p:nvSpPr>
          <p:cNvPr id="10" name="Text Placeholder 9">
            <a:extLst>
              <a:ext uri="{FF2B5EF4-FFF2-40B4-BE49-F238E27FC236}">
                <a16:creationId xmlns:a16="http://schemas.microsoft.com/office/drawing/2014/main" id="{37E18E9B-94BF-4AFF-9563-018322404733}"/>
              </a:ext>
            </a:extLst>
          </p:cNvPr>
          <p:cNvSpPr>
            <a:spLocks noGrp="1"/>
          </p:cNvSpPr>
          <p:nvPr>
            <p:ph type="body" sz="quarter" idx="10"/>
          </p:nvPr>
        </p:nvSpPr>
        <p:spPr/>
        <p:txBody>
          <a:bodyPr/>
          <a:lstStyle/>
          <a:p>
            <a:r>
              <a:rPr lang="en-US" dirty="0" err="1"/>
              <a:t>Kenapa</a:t>
            </a:r>
            <a:r>
              <a:rPr lang="en-US" dirty="0"/>
              <a:t> </a:t>
            </a:r>
            <a:r>
              <a:rPr lang="en-US" dirty="0" err="1"/>
              <a:t>butuh</a:t>
            </a:r>
            <a:r>
              <a:rPr lang="en-US" dirty="0"/>
              <a:t> DAK</a:t>
            </a:r>
          </a:p>
        </p:txBody>
      </p:sp>
    </p:spTree>
    <p:extLst>
      <p:ext uri="{BB962C8B-B14F-4D97-AF65-F5344CB8AC3E}">
        <p14:creationId xmlns:p14="http://schemas.microsoft.com/office/powerpoint/2010/main" val="1183289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a:t>Tujuan</a:t>
            </a:r>
            <a:r>
              <a:rPr lang="en-US" dirty="0"/>
              <a:t> </a:t>
            </a:r>
            <a:r>
              <a:rPr lang="en-US" dirty="0" err="1"/>
              <a:t>pembuatan</a:t>
            </a:r>
            <a:r>
              <a:rPr lang="en-US" dirty="0"/>
              <a:t> DAK</a:t>
            </a:r>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0"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02C0E27A-34DC-40B8-A288-2E6316205453}"/>
              </a:ext>
            </a:extLst>
          </p:cNvPr>
          <p:cNvSpPr/>
          <p:nvPr/>
        </p:nvSpPr>
        <p:spPr>
          <a:xfrm>
            <a:off x="10572095" y="4694607"/>
            <a:ext cx="1010661" cy="1802204"/>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1"/>
          </a:solidFill>
          <a:ln w="1698" cap="flat">
            <a:noFill/>
            <a:prstDash val="solid"/>
            <a:miter/>
          </a:ln>
        </p:spPr>
        <p:txBody>
          <a:bodyPr rtlCol="0" anchor="ctr"/>
          <a:lstStyle/>
          <a:p>
            <a:endParaRPr lang="en-US"/>
          </a:p>
        </p:txBody>
      </p:sp>
      <p:sp>
        <p:nvSpPr>
          <p:cNvPr id="40" name="TextBox 7">
            <a:extLst>
              <a:ext uri="{FF2B5EF4-FFF2-40B4-BE49-F238E27FC236}">
                <a16:creationId xmlns:a16="http://schemas.microsoft.com/office/drawing/2014/main" id="{420F7A42-1753-E240-96D3-C52F0AF6E646}"/>
              </a:ext>
            </a:extLst>
          </p:cNvPr>
          <p:cNvSpPr txBox="1"/>
          <p:nvPr/>
        </p:nvSpPr>
        <p:spPr>
          <a:xfrm>
            <a:off x="4032719" y="1503696"/>
            <a:ext cx="6957931" cy="3477875"/>
          </a:xfrm>
          <a:prstGeom prst="rect">
            <a:avLst/>
          </a:prstGeom>
          <a:noFill/>
        </p:spPr>
        <p:txBody>
          <a:bodyPr wrap="square" rtlCol="0">
            <a:spAutoFit/>
          </a:bodyPr>
          <a:lstStyle/>
          <a:p>
            <a:pPr marL="342900" indent="-342900" fontAlgn="base">
              <a:buFont typeface="+mj-lt"/>
              <a:buAutoNum type="arabicPeriod"/>
            </a:pPr>
            <a:r>
              <a:rPr lang="id-ID" sz="2000" dirty="0"/>
              <a:t>Mencatat semua kebutuhan calon pengguna perangkat lunak.</a:t>
            </a:r>
          </a:p>
          <a:p>
            <a:pPr marL="342900" indent="-342900" fontAlgn="base">
              <a:buFont typeface="+mj-lt"/>
              <a:buAutoNum type="arabicPeriod"/>
            </a:pPr>
            <a:r>
              <a:rPr lang="id-ID" sz="2000" dirty="0"/>
              <a:t>Sebagai kontrol saat proses pengembangan perangkat lunak dilakukan, sehingga setiap tahapan pengerjaan pengembangan sesuai dengan yang diharapkan.</a:t>
            </a:r>
          </a:p>
          <a:p>
            <a:pPr marL="342900" indent="-342900" fontAlgn="base">
              <a:buFont typeface="+mj-lt"/>
              <a:buAutoNum type="arabicPeriod"/>
            </a:pPr>
            <a:r>
              <a:rPr lang="id-ID" sz="2000" dirty="0"/>
              <a:t>Digunakan sebagai acuan pada saat pengujian dilakukan sehingga hasil akhir sesuai dengan yang dibutuhkan.</a:t>
            </a:r>
          </a:p>
          <a:p>
            <a:pPr marL="342900" indent="-342900" fontAlgn="base">
              <a:buFont typeface="+mj-lt"/>
              <a:buAutoNum type="arabicPeriod"/>
            </a:pPr>
            <a:r>
              <a:rPr lang="id-ID" sz="2000" dirty="0"/>
              <a:t>Dijadikan pedoman jika terdapat perbedaan pendapat antara pemakai dengan pengembang sistem terhadap hasil dari pengembangan perangkat lunak</a:t>
            </a:r>
          </a:p>
        </p:txBody>
      </p:sp>
    </p:spTree>
    <p:extLst>
      <p:ext uri="{BB962C8B-B14F-4D97-AF65-F5344CB8AC3E}">
        <p14:creationId xmlns:p14="http://schemas.microsoft.com/office/powerpoint/2010/main" val="624695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a:t>Konten</a:t>
            </a:r>
            <a:r>
              <a:rPr lang="en-US" dirty="0"/>
              <a:t> DKA</a:t>
            </a:r>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0"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02C0E27A-34DC-40B8-A288-2E6316205453}"/>
              </a:ext>
            </a:extLst>
          </p:cNvPr>
          <p:cNvSpPr/>
          <p:nvPr/>
        </p:nvSpPr>
        <p:spPr>
          <a:xfrm>
            <a:off x="10572095" y="4694607"/>
            <a:ext cx="1010661" cy="1802204"/>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1"/>
          </a:solidFill>
          <a:ln w="1698" cap="flat">
            <a:noFill/>
            <a:prstDash val="solid"/>
            <a:miter/>
          </a:ln>
        </p:spPr>
        <p:txBody>
          <a:bodyPr rtlCol="0" anchor="ctr"/>
          <a:lstStyle/>
          <a:p>
            <a:endParaRPr lang="en-US"/>
          </a:p>
        </p:txBody>
      </p:sp>
      <p:sp>
        <p:nvSpPr>
          <p:cNvPr id="28" name="Persegi Panjang 27">
            <a:extLst>
              <a:ext uri="{FF2B5EF4-FFF2-40B4-BE49-F238E27FC236}">
                <a16:creationId xmlns:a16="http://schemas.microsoft.com/office/drawing/2014/main" id="{FEFCF583-923F-5B49-86DC-E5DC4C8013E3}"/>
              </a:ext>
            </a:extLst>
          </p:cNvPr>
          <p:cNvSpPr/>
          <p:nvPr/>
        </p:nvSpPr>
        <p:spPr>
          <a:xfrm>
            <a:off x="4231149" y="1227778"/>
            <a:ext cx="6096000" cy="4801314"/>
          </a:xfrm>
          <a:prstGeom prst="rect">
            <a:avLst/>
          </a:prstGeom>
        </p:spPr>
        <p:txBody>
          <a:bodyPr>
            <a:spAutoFit/>
          </a:bodyPr>
          <a:lstStyle/>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Latar Belakang	</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Identifikasi Masala</a:t>
            </a:r>
            <a:r>
              <a:rPr lang="en-US" dirty="0">
                <a:latin typeface="Calibri" panose="020F0502020204030204" pitchFamily="34" charset="0"/>
                <a:ea typeface="Calibri" panose="020F0502020204030204" pitchFamily="34" charset="0"/>
                <a:cs typeface="Times New Roman" panose="02020603050405020304" pitchFamily="18" charset="0"/>
              </a:rPr>
              <a:t>h</a:t>
            </a:r>
            <a:endParaRPr lang="id-ID"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Tujuan dan Manfaat</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Ruang Lingkup	</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Nama Aplikasi	</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Penjelasan Aplikasi</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Pengguna Aplikasi</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Spesifikasi Aplikasi</a:t>
            </a:r>
          </a:p>
          <a:p>
            <a:pPr marL="342900" indent="-342900">
              <a:buFont typeface="+mj-lt"/>
              <a:buAutoNum type="arabicPeriod"/>
            </a:pPr>
            <a:r>
              <a:rPr lang="id-ID" dirty="0" err="1">
                <a:latin typeface="Calibri" panose="020F0502020204030204" pitchFamily="34" charset="0"/>
                <a:ea typeface="Calibri" panose="020F0502020204030204" pitchFamily="34" charset="0"/>
                <a:cs typeface="Times New Roman" panose="02020603050405020304" pitchFamily="18" charset="0"/>
              </a:rPr>
              <a:t>Fitur</a:t>
            </a:r>
            <a:r>
              <a:rPr lang="id-ID" dirty="0">
                <a:latin typeface="Calibri" panose="020F0502020204030204" pitchFamily="34" charset="0"/>
                <a:ea typeface="Calibri" panose="020F0502020204030204" pitchFamily="34" charset="0"/>
                <a:cs typeface="Times New Roman" panose="02020603050405020304" pitchFamily="18" charset="0"/>
              </a:rPr>
              <a:t> Aplikasi</a:t>
            </a:r>
          </a:p>
          <a:p>
            <a:pPr marL="342900" indent="-342900">
              <a:buFont typeface="+mj-lt"/>
              <a:buAutoNum type="arabicPeriod"/>
            </a:pPr>
            <a:r>
              <a:rPr lang="id-ID" dirty="0" err="1">
                <a:latin typeface="Calibri" panose="020F0502020204030204" pitchFamily="34" charset="0"/>
                <a:ea typeface="Calibri" panose="020F0502020204030204" pitchFamily="34" charset="0"/>
                <a:cs typeface="Times New Roman" panose="02020603050405020304" pitchFamily="18" charset="0"/>
              </a:rPr>
              <a:t>Input</a:t>
            </a:r>
            <a:r>
              <a:rPr lang="id-ID" dirty="0">
                <a:latin typeface="Calibri" panose="020F0502020204030204" pitchFamily="34" charset="0"/>
                <a:ea typeface="Calibri" panose="020F0502020204030204" pitchFamily="34" charset="0"/>
                <a:cs typeface="Times New Roman" panose="02020603050405020304" pitchFamily="18" charset="0"/>
              </a:rPr>
              <a:t> Aplikasi</a:t>
            </a:r>
          </a:p>
          <a:p>
            <a:pPr marL="342900" indent="-342900">
              <a:buFont typeface="+mj-lt"/>
              <a:buAutoNum type="arabicPeriod"/>
            </a:pPr>
            <a:r>
              <a:rPr lang="id-ID" dirty="0" err="1">
                <a:latin typeface="Calibri" panose="020F0502020204030204" pitchFamily="34" charset="0"/>
                <a:ea typeface="Calibri" panose="020F0502020204030204" pitchFamily="34" charset="0"/>
                <a:cs typeface="Times New Roman" panose="02020603050405020304" pitchFamily="18" charset="0"/>
              </a:rPr>
              <a:t>Output</a:t>
            </a:r>
            <a:r>
              <a:rPr lang="id-ID" dirty="0">
                <a:latin typeface="Calibri" panose="020F0502020204030204" pitchFamily="34" charset="0"/>
                <a:ea typeface="Calibri" panose="020F0502020204030204" pitchFamily="34" charset="0"/>
                <a:cs typeface="Times New Roman" panose="02020603050405020304" pitchFamily="18" charset="0"/>
              </a:rPr>
              <a:t> Aplikasi</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Lokasi </a:t>
            </a:r>
            <a:r>
              <a:rPr lang="id-ID" dirty="0" err="1">
                <a:latin typeface="Calibri" panose="020F0502020204030204" pitchFamily="34" charset="0"/>
                <a:ea typeface="Calibri" panose="020F0502020204030204" pitchFamily="34" charset="0"/>
                <a:cs typeface="Times New Roman" panose="02020603050405020304" pitchFamily="18" charset="0"/>
              </a:rPr>
              <a:t>Source</a:t>
            </a:r>
            <a:r>
              <a:rPr lang="id-ID" dirty="0">
                <a:latin typeface="Calibri" panose="020F0502020204030204" pitchFamily="34" charset="0"/>
                <a:ea typeface="Calibri" panose="020F0502020204030204" pitchFamily="34" charset="0"/>
                <a:cs typeface="Times New Roman" panose="02020603050405020304" pitchFamily="18" charset="0"/>
              </a:rPr>
              <a:t> Code</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Jangka Waktu Pembangunan Aplikasi</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Pihak Lain yang Berhubungan dengan Aplikasi</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Kebutuhan Lain Aplikasi</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Aplikasi lain yang terhubung</a:t>
            </a:r>
          </a:p>
          <a:p>
            <a:pPr marL="342900" indent="-342900">
              <a:buFont typeface="+mj-lt"/>
              <a:buAutoNum type="arabicPeriod"/>
            </a:pPr>
            <a:r>
              <a:rPr lang="id-ID" dirty="0">
                <a:latin typeface="Calibri" panose="020F0502020204030204" pitchFamily="34" charset="0"/>
                <a:ea typeface="Calibri" panose="020F0502020204030204" pitchFamily="34" charset="0"/>
                <a:cs typeface="Times New Roman" panose="02020603050405020304" pitchFamily="18" charset="0"/>
              </a:rPr>
              <a:t>Penutup</a:t>
            </a:r>
          </a:p>
        </p:txBody>
      </p:sp>
    </p:spTree>
    <p:extLst>
      <p:ext uri="{BB962C8B-B14F-4D97-AF65-F5344CB8AC3E}">
        <p14:creationId xmlns:p14="http://schemas.microsoft.com/office/powerpoint/2010/main" val="917027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377529" y="276893"/>
            <a:ext cx="8185194" cy="724247"/>
          </a:xfrm>
        </p:spPr>
        <p:txBody>
          <a:bodyPr/>
          <a:lstStyle/>
          <a:p>
            <a:r>
              <a:rPr lang="en-US" dirty="0" err="1"/>
              <a:t>Latar</a:t>
            </a:r>
            <a:r>
              <a:rPr lang="en-US" dirty="0"/>
              <a:t> </a:t>
            </a:r>
            <a:r>
              <a:rPr lang="en-US" dirty="0" err="1"/>
              <a:t>Belakang</a:t>
            </a:r>
            <a:r>
              <a:rPr lang="en-US" dirty="0"/>
              <a:t> DAK</a:t>
            </a:r>
          </a:p>
        </p:txBody>
      </p:sp>
      <p:grpSp>
        <p:nvGrpSpPr>
          <p:cNvPr id="10" name="Group 9">
            <a:extLst>
              <a:ext uri="{FF2B5EF4-FFF2-40B4-BE49-F238E27FC236}">
                <a16:creationId xmlns:a16="http://schemas.microsoft.com/office/drawing/2014/main" id="{8E7E09BA-CE23-490A-98A9-0B792A68FB41}"/>
              </a:ext>
            </a:extLst>
          </p:cNvPr>
          <p:cNvGrpSpPr/>
          <p:nvPr/>
        </p:nvGrpSpPr>
        <p:grpSpPr>
          <a:xfrm>
            <a:off x="3711532" y="4279196"/>
            <a:ext cx="7791616" cy="553998"/>
            <a:chOff x="3501010" y="4052101"/>
            <a:chExt cx="7791616" cy="553998"/>
          </a:xfrm>
        </p:grpSpPr>
        <p:sp>
          <p:nvSpPr>
            <p:cNvPr id="11" name="TextBox 10">
              <a:extLst>
                <a:ext uri="{FF2B5EF4-FFF2-40B4-BE49-F238E27FC236}">
                  <a16:creationId xmlns:a16="http://schemas.microsoft.com/office/drawing/2014/main" id="{82E88DA6-0890-4D96-BE53-07CA47A504BB}"/>
                </a:ext>
              </a:extLst>
            </p:cNvPr>
            <p:cNvSpPr txBox="1"/>
            <p:nvPr/>
          </p:nvSpPr>
          <p:spPr>
            <a:xfrm>
              <a:off x="5436095" y="4098268"/>
              <a:ext cx="5856531" cy="461665"/>
            </a:xfrm>
            <a:prstGeom prst="rect">
              <a:avLst/>
            </a:prstGeom>
            <a:noFill/>
          </p:spPr>
          <p:txBody>
            <a:bodyPr wrap="square" rtlCol="0" anchor="ctr">
              <a:spAutoFit/>
            </a:bodyPr>
            <a:lstStyle/>
            <a:p>
              <a:r>
                <a:rPr lang="en-US" altLang="ko-KR" sz="1200" b="1"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12" name="TextBox 11">
              <a:extLst>
                <a:ext uri="{FF2B5EF4-FFF2-40B4-BE49-F238E27FC236}">
                  <a16:creationId xmlns:a16="http://schemas.microsoft.com/office/drawing/2014/main" id="{F94259D1-5334-45B8-A6F6-9AB75FF778C8}"/>
                </a:ext>
              </a:extLst>
            </p:cNvPr>
            <p:cNvSpPr txBox="1"/>
            <p:nvPr/>
          </p:nvSpPr>
          <p:spPr>
            <a:xfrm>
              <a:off x="3501010" y="4052101"/>
              <a:ext cx="1841306" cy="553998"/>
            </a:xfrm>
            <a:prstGeom prst="rect">
              <a:avLst/>
            </a:prstGeom>
            <a:noFill/>
          </p:spPr>
          <p:txBody>
            <a:bodyPr wrap="square" lIns="0" tIns="0" rIns="0" bIns="0" rtlCol="0" anchor="ctr">
              <a:spAutoFit/>
            </a:bodyPr>
            <a:lstStyle/>
            <a:p>
              <a:r>
                <a:rPr lang="en-US" altLang="ko-KR" sz="3600" b="1" dirty="0">
                  <a:solidFill>
                    <a:schemeClr val="bg1"/>
                  </a:solidFill>
                  <a:cs typeface="Arial" pitchFamily="34" charset="0"/>
                </a:rPr>
                <a:t>$62,000</a:t>
              </a:r>
              <a:endParaRPr lang="ko-KR" altLang="en-US" sz="3600" b="1" dirty="0">
                <a:solidFill>
                  <a:schemeClr val="bg1"/>
                </a:solidFill>
                <a:cs typeface="Arial" pitchFamily="34" charset="0"/>
              </a:endParaRPr>
            </a:p>
          </p:txBody>
        </p:sp>
      </p:gr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96906" y="463229"/>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72782" y="1265869"/>
            <a:ext cx="8853706" cy="3539430"/>
          </a:xfrm>
          <a:prstGeom prst="rect">
            <a:avLst/>
          </a:prstGeom>
          <a:noFill/>
        </p:spPr>
        <p:txBody>
          <a:bodyPr wrap="none" rtlCol="0">
            <a:spAutoFit/>
          </a:bodyPr>
          <a:lstStyle/>
          <a:p>
            <a:r>
              <a:rPr lang="id-ID" sz="2800" dirty="0"/>
              <a:t>Poin yang dijelaskan dalam latar belakang adalah</a:t>
            </a:r>
          </a:p>
          <a:p>
            <a:pPr marL="342900" indent="-342900">
              <a:buAutoNum type="arabicPeriod"/>
            </a:pPr>
            <a:r>
              <a:rPr lang="id-ID" sz="2800" dirty="0"/>
              <a:t>Fenomena Umum</a:t>
            </a:r>
          </a:p>
          <a:p>
            <a:pPr marL="342900" indent="-342900">
              <a:buAutoNum type="arabicPeriod"/>
            </a:pPr>
            <a:r>
              <a:rPr lang="id-ID" sz="2800" dirty="0"/>
              <a:t>Permasalahan yang di hadapi saat ini</a:t>
            </a:r>
          </a:p>
          <a:p>
            <a:pPr marL="342900" indent="-342900">
              <a:buAutoNum type="arabicPeriod"/>
            </a:pPr>
            <a:r>
              <a:rPr lang="id-ID" sz="2800" dirty="0"/>
              <a:t>Penyelesaian permasalahan membutuhkan aplikasi </a:t>
            </a:r>
          </a:p>
          <a:p>
            <a:pPr marL="342900" indent="-342900">
              <a:buAutoNum type="arabicPeriod"/>
            </a:pPr>
            <a:r>
              <a:rPr lang="id-ID" sz="2800" dirty="0"/>
              <a:t>Tujuan aplikasi</a:t>
            </a:r>
          </a:p>
          <a:p>
            <a:pPr marL="342900" indent="-342900">
              <a:buAutoNum type="arabicPeriod"/>
            </a:pPr>
            <a:r>
              <a:rPr lang="id-ID" sz="2800" dirty="0"/>
              <a:t>Harapan setelah adanya aplikasi</a:t>
            </a:r>
          </a:p>
          <a:p>
            <a:endParaRPr lang="id-ID" sz="2800" dirty="0"/>
          </a:p>
          <a:p>
            <a:r>
              <a:rPr lang="id-ID" sz="2800" dirty="0"/>
              <a:t>Dalam bentuk narasi</a:t>
            </a:r>
          </a:p>
        </p:txBody>
      </p:sp>
    </p:spTree>
    <p:extLst>
      <p:ext uri="{BB962C8B-B14F-4D97-AF65-F5344CB8AC3E}">
        <p14:creationId xmlns:p14="http://schemas.microsoft.com/office/powerpoint/2010/main" val="2322649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Identifikasi</a:t>
            </a:r>
            <a:r>
              <a:rPr lang="en-US" dirty="0"/>
              <a:t> </a:t>
            </a:r>
            <a:r>
              <a:rPr lang="en-US" dirty="0" err="1"/>
              <a:t>Masalah</a:t>
            </a:r>
            <a:r>
              <a:rPr lang="en-US" dirty="0"/>
              <a:t> DAK</a:t>
            </a:r>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96906" y="463229"/>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204269" y="1355006"/>
            <a:ext cx="8108310" cy="4401205"/>
          </a:xfrm>
          <a:prstGeom prst="rect">
            <a:avLst/>
          </a:prstGeom>
          <a:noFill/>
        </p:spPr>
        <p:txBody>
          <a:bodyPr wrap="none" rtlCol="0">
            <a:spAutoFit/>
          </a:bodyPr>
          <a:lstStyle/>
          <a:p>
            <a:r>
              <a:rPr lang="id-ID" sz="2800" dirty="0"/>
              <a:t>Poin yang dijelaskan dalam latar belakang adalah</a:t>
            </a:r>
          </a:p>
          <a:p>
            <a:pPr marL="342900" indent="-342900">
              <a:buAutoNum type="arabicPeriod"/>
            </a:pPr>
            <a:r>
              <a:rPr lang="id-ID" sz="2800" dirty="0"/>
              <a:t>Poin permasalahan</a:t>
            </a:r>
          </a:p>
          <a:p>
            <a:pPr marL="342900" indent="-342900">
              <a:buAutoNum type="arabicPeriod"/>
            </a:pPr>
            <a:r>
              <a:rPr lang="id-ID" sz="2800" dirty="0"/>
              <a:t>Sampaikan secara singkat</a:t>
            </a:r>
          </a:p>
          <a:p>
            <a:pPr marL="342900" indent="-342900">
              <a:buAutoNum type="arabicPeriod"/>
            </a:pPr>
            <a:r>
              <a:rPr lang="id-ID" sz="2800" dirty="0"/>
              <a:t>Fokus pada masalah, bukan keinginan</a:t>
            </a:r>
          </a:p>
          <a:p>
            <a:pPr marL="342900" indent="-342900">
              <a:buAutoNum type="arabicPeriod"/>
            </a:pPr>
            <a:endParaRPr lang="id-ID" sz="2800" dirty="0"/>
          </a:p>
          <a:p>
            <a:pPr marL="342900" indent="-342900">
              <a:buAutoNum type="arabicPeriod"/>
            </a:pPr>
            <a:endParaRPr lang="id-ID" sz="2800" dirty="0"/>
          </a:p>
          <a:p>
            <a:r>
              <a:rPr lang="id-ID" sz="2800" dirty="0"/>
              <a:t>Contoh</a:t>
            </a:r>
          </a:p>
          <a:p>
            <a:pPr marL="514350" indent="-514350">
              <a:buAutoNum type="arabicPeriod"/>
            </a:pPr>
            <a:r>
              <a:rPr lang="id-ID" sz="2800" dirty="0"/>
              <a:t>Sulit dalam mencari rekaman arsip</a:t>
            </a:r>
          </a:p>
          <a:p>
            <a:pPr marL="514350" indent="-514350">
              <a:buAutoNum type="arabicPeriod"/>
            </a:pPr>
            <a:r>
              <a:rPr lang="id-ID" sz="2800" dirty="0"/>
              <a:t>Terjadi kehilangan berkas</a:t>
            </a:r>
          </a:p>
          <a:p>
            <a:pPr marL="514350" indent="-514350">
              <a:buAutoNum type="arabicPeriod"/>
            </a:pPr>
            <a:r>
              <a:rPr lang="id-ID" sz="2800" dirty="0"/>
              <a:t>Terjadi keterlambatan laporan</a:t>
            </a:r>
          </a:p>
        </p:txBody>
      </p:sp>
    </p:spTree>
    <p:extLst>
      <p:ext uri="{BB962C8B-B14F-4D97-AF65-F5344CB8AC3E}">
        <p14:creationId xmlns:p14="http://schemas.microsoft.com/office/powerpoint/2010/main" val="2858094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Tujuan</a:t>
            </a:r>
            <a:r>
              <a:rPr lang="en-US" dirty="0"/>
              <a:t> dan </a:t>
            </a:r>
            <a:r>
              <a:rPr lang="en-US" dirty="0" err="1"/>
              <a:t>Manfaat</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5016758"/>
          </a:xfrm>
          <a:prstGeom prst="rect">
            <a:avLst/>
          </a:prstGeom>
          <a:noFill/>
        </p:spPr>
        <p:txBody>
          <a:bodyPr wrap="square" rtlCol="0">
            <a:spAutoFit/>
          </a:bodyPr>
          <a:lstStyle/>
          <a:p>
            <a:r>
              <a:rPr lang="id-ID" sz="2800" dirty="0"/>
              <a:t>Tujuan fokus kepada, tujuan program ini di buat, dapat</a:t>
            </a:r>
          </a:p>
          <a:p>
            <a:r>
              <a:rPr lang="id-ID" sz="2800" dirty="0"/>
              <a:t>Di bagi menjadi 3 kategori seperti :</a:t>
            </a:r>
          </a:p>
          <a:p>
            <a:endParaRPr lang="id-ID" sz="2800" dirty="0"/>
          </a:p>
          <a:p>
            <a:pPr marL="342900" indent="-342900">
              <a:buFont typeface="+mj-lt"/>
              <a:buAutoNum type="arabicPeriod"/>
            </a:pPr>
            <a:r>
              <a:rPr lang="id-ID" sz="2000" dirty="0"/>
              <a:t>Tujuan </a:t>
            </a:r>
            <a:r>
              <a:rPr lang="id-ID" sz="2000" i="1" dirty="0"/>
              <a:t>Operasional</a:t>
            </a:r>
            <a:r>
              <a:rPr lang="id-ID" sz="2000" dirty="0"/>
              <a:t> dari program ini, yaitu untuk </a:t>
            </a:r>
            <a:r>
              <a:rPr lang="id-ID" sz="2000" dirty="0" err="1"/>
              <a:t>mempermudahkan</a:t>
            </a:r>
            <a:r>
              <a:rPr lang="id-ID" sz="2000" dirty="0"/>
              <a:t> operator </a:t>
            </a:r>
            <a:r>
              <a:rPr lang="id-ID" sz="2000" dirty="0" err="1"/>
              <a:t>Sisdu</a:t>
            </a:r>
            <a:r>
              <a:rPr lang="id-ID" sz="2000" dirty="0"/>
              <a:t> (Sistem Surat Terpadu) dalam mengelola surat masuk dan keluar</a:t>
            </a:r>
          </a:p>
          <a:p>
            <a:pPr marL="342900" indent="-342900">
              <a:buFont typeface="+mj-lt"/>
              <a:buAutoNum type="arabicPeriod"/>
            </a:pPr>
            <a:r>
              <a:rPr lang="id-ID" sz="2000" dirty="0"/>
              <a:t>Tujuan </a:t>
            </a:r>
            <a:r>
              <a:rPr lang="id-ID" sz="2000" i="1" dirty="0"/>
              <a:t>Institusi</a:t>
            </a:r>
            <a:r>
              <a:rPr lang="id-ID" sz="2000" dirty="0"/>
              <a:t> dari penelitian ini, yaitu untuk meningkatkan kinerja Pegawai dan mampu mengelola surat dengan manajemen arsip yang tertata dengan baik</a:t>
            </a:r>
          </a:p>
          <a:p>
            <a:pPr marL="342900" indent="-342900">
              <a:buFont typeface="+mj-lt"/>
              <a:buAutoNum type="arabicPeriod"/>
            </a:pPr>
            <a:r>
              <a:rPr lang="id-ID" sz="2000" dirty="0"/>
              <a:t>Tujuan </a:t>
            </a:r>
            <a:r>
              <a:rPr lang="id-ID" sz="2000" i="1" dirty="0"/>
              <a:t>Fungsional</a:t>
            </a:r>
            <a:r>
              <a:rPr lang="id-ID" sz="2000" dirty="0"/>
              <a:t> dari penelitian ini, yaitu </a:t>
            </a:r>
            <a:r>
              <a:rPr lang="id-ID" sz="2000" dirty="0" err="1"/>
              <a:t>mengefesienkan</a:t>
            </a:r>
            <a:r>
              <a:rPr lang="id-ID" sz="2000" dirty="0"/>
              <a:t> waktu dalam mencari pihak terkait informasi surat masuk agar informasi yang diinginkan lebih cepat dan tepat. </a:t>
            </a:r>
          </a:p>
          <a:p>
            <a:endParaRPr lang="id-ID" sz="2800" dirty="0"/>
          </a:p>
        </p:txBody>
      </p:sp>
    </p:spTree>
    <p:extLst>
      <p:ext uri="{BB962C8B-B14F-4D97-AF65-F5344CB8AC3E}">
        <p14:creationId xmlns:p14="http://schemas.microsoft.com/office/powerpoint/2010/main" val="2806637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Tujuan</a:t>
            </a:r>
            <a:r>
              <a:rPr lang="en-US" dirty="0"/>
              <a:t> dan </a:t>
            </a:r>
            <a:r>
              <a:rPr lang="en-US" dirty="0" err="1"/>
              <a:t>Manfaat</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3662541"/>
          </a:xfrm>
          <a:prstGeom prst="rect">
            <a:avLst/>
          </a:prstGeom>
          <a:noFill/>
        </p:spPr>
        <p:txBody>
          <a:bodyPr wrap="square" rtlCol="0">
            <a:spAutoFit/>
          </a:bodyPr>
          <a:lstStyle/>
          <a:p>
            <a:r>
              <a:rPr lang="id-ID" sz="2800" dirty="0"/>
              <a:t>Manfaat berfokus pada apa yang di dapatkan </a:t>
            </a:r>
            <a:r>
              <a:rPr lang="id-ID" sz="2800" dirty="0" err="1"/>
              <a:t>stakeholder</a:t>
            </a:r>
            <a:r>
              <a:rPr lang="id-ID" sz="2800" dirty="0"/>
              <a:t> lain ketika program ini tercapai:</a:t>
            </a:r>
          </a:p>
          <a:p>
            <a:endParaRPr lang="id-ID" sz="2800" dirty="0"/>
          </a:p>
          <a:p>
            <a:pPr marL="342900" indent="-342900">
              <a:buFont typeface="+mj-lt"/>
              <a:buAutoNum type="arabicPeriod"/>
            </a:pPr>
            <a:r>
              <a:rPr lang="id-ID" sz="2000" dirty="0"/>
              <a:t>Meningkatkan pelayanan terhadap masyarakat dengan memenuhi unsur, kecepatan, ketepatan, kemudahan dan </a:t>
            </a:r>
            <a:r>
              <a:rPr lang="id-ID" sz="2000" dirty="0" err="1"/>
              <a:t>responsibiltas</a:t>
            </a:r>
            <a:r>
              <a:rPr lang="id-ID" sz="2000" dirty="0"/>
              <a:t> tinggi</a:t>
            </a:r>
          </a:p>
          <a:p>
            <a:pPr marL="342900" indent="-342900">
              <a:buFont typeface="+mj-lt"/>
              <a:buAutoNum type="arabicPeriod"/>
            </a:pPr>
            <a:r>
              <a:rPr lang="id-ID" sz="2000" dirty="0"/>
              <a:t>Mempermudah OPD lain dalam proses pengiriman informasi dalam bentuk surat</a:t>
            </a:r>
          </a:p>
          <a:p>
            <a:pPr marL="342900" indent="-342900">
              <a:buFont typeface="+mj-lt"/>
              <a:buAutoNum type="arabicPeriod"/>
            </a:pPr>
            <a:r>
              <a:rPr lang="id-ID" sz="2000" dirty="0"/>
              <a:t>Mempermudah pimpinan dalam mendapatkan laporan secara tepat waktu</a:t>
            </a:r>
          </a:p>
          <a:p>
            <a:endParaRPr lang="id-ID" sz="2800" dirty="0"/>
          </a:p>
        </p:txBody>
      </p:sp>
    </p:spTree>
    <p:extLst>
      <p:ext uri="{BB962C8B-B14F-4D97-AF65-F5344CB8AC3E}">
        <p14:creationId xmlns:p14="http://schemas.microsoft.com/office/powerpoint/2010/main" val="2566917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a:t>Ruang </a:t>
            </a:r>
            <a:r>
              <a:rPr lang="en-US" dirty="0" err="1"/>
              <a:t>Lingkup</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4216539"/>
          </a:xfrm>
          <a:prstGeom prst="rect">
            <a:avLst/>
          </a:prstGeom>
          <a:noFill/>
        </p:spPr>
        <p:txBody>
          <a:bodyPr wrap="square" rtlCol="0">
            <a:spAutoFit/>
          </a:bodyPr>
          <a:lstStyle/>
          <a:p>
            <a:r>
              <a:rPr lang="id-ID" sz="2800" dirty="0"/>
              <a:t>Ruang lingkup menyampaikan batasan pengembangan aplikasi secara umum, hal ini perlu di sampaikan agar pengembangan aplikasi memiliki target pencapaian, contoh</a:t>
            </a:r>
          </a:p>
          <a:p>
            <a:endParaRPr lang="id-ID" sz="2800" dirty="0"/>
          </a:p>
          <a:p>
            <a:pPr marL="342900" indent="-342900">
              <a:buFont typeface="+mj-lt"/>
              <a:buAutoNum type="arabicPeriod"/>
            </a:pPr>
            <a:r>
              <a:rPr lang="id-ID" sz="2000" dirty="0"/>
              <a:t>Aplikasi di kembangkan dengan platform Web </a:t>
            </a:r>
            <a:r>
              <a:rPr lang="id-ID" sz="2000" dirty="0" err="1"/>
              <a:t>App</a:t>
            </a:r>
            <a:endParaRPr lang="id-ID" sz="2000" dirty="0"/>
          </a:p>
          <a:p>
            <a:pPr marL="342900" indent="-342900">
              <a:buFont typeface="+mj-lt"/>
              <a:buAutoNum type="arabicPeriod"/>
            </a:pPr>
            <a:r>
              <a:rPr lang="id-ID" sz="2000" dirty="0"/>
              <a:t>Aplikasi di akses secara </a:t>
            </a:r>
            <a:r>
              <a:rPr lang="id-ID" sz="2000" dirty="0" err="1"/>
              <a:t>online</a:t>
            </a:r>
            <a:r>
              <a:rPr lang="id-ID" sz="2000" dirty="0"/>
              <a:t>, dengan layanan aplikasi 24 jam</a:t>
            </a:r>
          </a:p>
          <a:p>
            <a:pPr marL="342900" indent="-342900">
              <a:buFont typeface="+mj-lt"/>
              <a:buAutoNum type="arabicPeriod"/>
            </a:pPr>
            <a:r>
              <a:rPr lang="id-ID" sz="2000" dirty="0"/>
              <a:t>Aplikasi di kembangkan untuk proses surat menyurat, yang terdiri dari pencatatan surat masuk, pencatatan surat keluar, dan distribusi surat</a:t>
            </a:r>
          </a:p>
          <a:p>
            <a:pPr marL="342900" indent="-342900">
              <a:buFont typeface="+mj-lt"/>
              <a:buAutoNum type="arabicPeriod"/>
            </a:pPr>
            <a:r>
              <a:rPr lang="id-ID" sz="2000" dirty="0"/>
              <a:t>Laporan di yang di buat meliputi laporan bulanan dan laporan harian</a:t>
            </a:r>
          </a:p>
          <a:p>
            <a:endParaRPr lang="id-ID" sz="2800" dirty="0"/>
          </a:p>
        </p:txBody>
      </p:sp>
    </p:spTree>
    <p:extLst>
      <p:ext uri="{BB962C8B-B14F-4D97-AF65-F5344CB8AC3E}">
        <p14:creationId xmlns:p14="http://schemas.microsoft.com/office/powerpoint/2010/main" val="1376278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a:t>Nama </a:t>
            </a:r>
            <a:r>
              <a:rPr lang="en-US" dirty="0" err="1"/>
              <a:t>Aplikasi</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3477875"/>
          </a:xfrm>
          <a:prstGeom prst="rect">
            <a:avLst/>
          </a:prstGeom>
          <a:noFill/>
        </p:spPr>
        <p:txBody>
          <a:bodyPr wrap="square" rtlCol="0">
            <a:spAutoFit/>
          </a:bodyPr>
          <a:lstStyle/>
          <a:p>
            <a:r>
              <a:rPr lang="id-ID" sz="2800" dirty="0"/>
              <a:t>Bagian ini berisi nama aplikasi yang akan di kembangkan</a:t>
            </a:r>
          </a:p>
          <a:p>
            <a:endParaRPr lang="id-ID" sz="2800" dirty="0"/>
          </a:p>
          <a:p>
            <a:pPr marL="342900" indent="-342900">
              <a:buFont typeface="+mj-lt"/>
              <a:buAutoNum type="arabicPeriod"/>
            </a:pPr>
            <a:r>
              <a:rPr lang="id-ID" sz="2000" dirty="0"/>
              <a:t>Nama Aplikasi Mudah di ingat dan tidak terlalu panjang</a:t>
            </a:r>
          </a:p>
          <a:p>
            <a:pPr marL="342900" indent="-342900">
              <a:buFont typeface="+mj-lt"/>
              <a:buAutoNum type="arabicPeriod"/>
            </a:pPr>
            <a:r>
              <a:rPr lang="id-ID" sz="2000" dirty="0"/>
              <a:t>Berikan singkatan aplikasi (</a:t>
            </a:r>
            <a:r>
              <a:rPr lang="id-ID" sz="2000" dirty="0" err="1"/>
              <a:t>optional</a:t>
            </a:r>
            <a:r>
              <a:rPr lang="id-ID" sz="2000" dirty="0"/>
              <a:t>)</a:t>
            </a:r>
          </a:p>
          <a:p>
            <a:pPr marL="342900" indent="-342900">
              <a:buFont typeface="+mj-lt"/>
              <a:buAutoNum type="arabicPeriod"/>
            </a:pPr>
            <a:r>
              <a:rPr lang="id-ID" sz="2000" dirty="0"/>
              <a:t>Nama Aplikasi minim kesamaan dengan aplikasi lain</a:t>
            </a:r>
          </a:p>
          <a:p>
            <a:pPr marL="342900" indent="-342900">
              <a:buFont typeface="+mj-lt"/>
              <a:buAutoNum type="arabicPeriod"/>
            </a:pPr>
            <a:r>
              <a:rPr lang="id-ID" sz="2000" dirty="0"/>
              <a:t>Sediakan Versi Aplikasi</a:t>
            </a:r>
          </a:p>
          <a:p>
            <a:endParaRPr lang="id-ID" sz="2800" dirty="0"/>
          </a:p>
          <a:p>
            <a:r>
              <a:rPr lang="id-ID" sz="2800" dirty="0" err="1"/>
              <a:t>Siakad</a:t>
            </a:r>
            <a:r>
              <a:rPr lang="id-ID" sz="2800" dirty="0"/>
              <a:t> (Sistem Informasi Akademik)</a:t>
            </a:r>
          </a:p>
        </p:txBody>
      </p:sp>
    </p:spTree>
    <p:extLst>
      <p:ext uri="{BB962C8B-B14F-4D97-AF65-F5344CB8AC3E}">
        <p14:creationId xmlns:p14="http://schemas.microsoft.com/office/powerpoint/2010/main" val="4294963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2599212-9F87-4DC3-83C6-C1B97EE76A04}"/>
              </a:ext>
            </a:extLst>
          </p:cNvPr>
          <p:cNvGrpSpPr/>
          <p:nvPr/>
        </p:nvGrpSpPr>
        <p:grpSpPr>
          <a:xfrm>
            <a:off x="754581" y="1554566"/>
            <a:ext cx="6547340" cy="3842426"/>
            <a:chOff x="2687161" y="3731096"/>
            <a:chExt cx="5158677" cy="3027467"/>
          </a:xfrm>
          <a:solidFill>
            <a:schemeClr val="bg1">
              <a:alpha val="20000"/>
            </a:schemeClr>
          </a:solidFill>
        </p:grpSpPr>
        <p:sp>
          <p:nvSpPr>
            <p:cNvPr id="24" name="Freeform: Shape 23">
              <a:extLst>
                <a:ext uri="{FF2B5EF4-FFF2-40B4-BE49-F238E27FC236}">
                  <a16:creationId xmlns:a16="http://schemas.microsoft.com/office/drawing/2014/main" id="{6ACCBF26-454A-446A-A800-3AE082054E1F}"/>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2876911-14FA-4BBE-933F-E4CFE343D3B9}"/>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A9B4E4A-C850-49E0-9876-88367A4A4F8C}"/>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EB8C511-6E73-4840-964E-C23D157C6792}"/>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3EB4882-CC87-48C9-A4D0-F6FB678C8CC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6D0A402-61DF-46F1-BBF7-D14BFA4290A1}"/>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AB43F4-7B56-41A1-BA3D-3E73CD94A34D}"/>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E83B988-A39F-4BC4-83BE-B7688749E911}"/>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8690E98-385A-401A-8602-D73E41C30B74}"/>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D3A4AA6-E491-4105-93FA-9B90BF666D87}"/>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244AB74-3235-482E-AB6C-DE00100F0930}"/>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717F209-65FE-4D97-A3D2-08AEB91EB60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150F103-B93C-4303-9723-DB8FB7C6D121}"/>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B9999C6-65E8-4DD4-8776-B25D3ED4E0C3}"/>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1DCCF00-FE45-4819-BB8C-2C331E2548FA}"/>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08ADFC-BAC3-460E-82D7-89790B3AD444}"/>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BCBB47A-993E-46E6-8C83-265D34DFF943}"/>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0E3AECE-2CF3-415D-A2C8-178BF92EC64F}"/>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95E7D30-2111-4F72-A7FF-828B705DAF23}"/>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D247CC6-4215-4BB5-8118-D3B59774411C}"/>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2DD3956-287A-4A67-80F1-59BA9A3D2CE9}"/>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097510C-B0D5-4B0B-9049-D092BC30056B}"/>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7C4A831-0785-4537-97F6-9064FFEA41D0}"/>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4EAB9DC-D266-4BF6-9440-113CA256BA3C}"/>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AC199B7-3CF8-4C74-908D-59144CFD9EA4}"/>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87849DF-F668-4D5F-A339-A10AFE1B3969}"/>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86CC5E0-8FB2-4B24-91CE-2EE9245910EF}"/>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363D130-18ED-4082-A1D1-3A0B92468AE9}"/>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01454BD-E84A-4D41-B227-B95F79C6D40C}"/>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A222A21-B633-4A7E-93DE-9F33DC70E781}"/>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FF9B4C6-9430-4155-8590-7841EBED6618}"/>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02E0D75-202E-46EB-8486-0FD14E72D448}"/>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651ABA3-4A65-4CD9-89B3-B45D61B4971A}"/>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CAF5189-7419-461A-81AE-7143DC22985B}"/>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D0F1910-8740-44F9-B286-0FCBECDEFDA2}"/>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9C758B0-D7D4-4D98-8F78-5BB9DA4D11E1}"/>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1F76EC9-7B39-4FC4-BAB7-623150A0BCAE}"/>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88775D7-39EA-48B4-9ABA-F58C8B2B5C0D}"/>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162A665-7A2D-4025-89B5-92421365A2EB}"/>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51A9C1F-2E89-4478-A80F-63A9EF1E082C}"/>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2613233-13ED-42C0-BF4F-8E67738673C8}"/>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F595484-7A20-4EDC-89F3-932B6BD9AA8E}"/>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AFF882F-7638-46CC-9D47-F420BBF4E02E}"/>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2261FEB-15F5-4444-8F9A-4FFCC2D39146}"/>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946715B-B0AF-4230-846C-DBA1742A9820}"/>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E56A2B9-6A71-485B-B777-68DA3E369545}"/>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77E55A5-D421-411F-A43D-C2E818EC4D88}"/>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79A20FC-EBFB-4029-96E1-52A135D9DD3B}"/>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2A3B7C5-0085-4EAF-8F8C-64529EE632B6}"/>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5B70999-A9E9-4D42-9F91-82F39A181895}"/>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E8926B0-0AA6-49EC-B1DC-84A3024F7E10}"/>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D4640FF-77CC-4E55-B83D-899F7C78DE70}"/>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71DA799-C0A2-47AB-B39D-D60FAAD42D75}"/>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778BB83-9A06-4279-9571-710BDEBBD077}"/>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8467E40-587C-4959-8C43-73717BFC2229}"/>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D66187-AC8D-416D-AB80-AB376AD42C6C}"/>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D96BA83-9BF5-479B-AD8C-1ABC6E37738A}"/>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499FD34-F046-4869-9AE3-D3757F368996}"/>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9A9A15C-6622-464F-8BFF-2B7ADC6BC478}"/>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AC9A16E-7827-464F-B938-28B5E60B1B6D}"/>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866D47E-C6BB-4EEE-AE7D-EA9A420739DD}"/>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D0E71F9-DF9F-4A0E-B2E5-59908F8A5772}"/>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79C73C9-C1EA-4091-B824-BBD1E30EA7C7}"/>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17118EA-1F20-4151-9609-C06A1934BFE4}"/>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1F62B33-CAFF-47F2-A825-27BBABC74EF1}"/>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F6A97CF-AA9D-4D02-A62E-0B08E638F678}"/>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6E30CC3-4AF8-48CB-BDD3-8397D8F4DBFC}"/>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8D3D086-706A-4B7A-8771-52F1E6500094}"/>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1CCEF36-B773-4EB1-A851-D169EB32BC0E}"/>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705962A-5974-4BA3-8C8F-30F1E24C4F91}"/>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A8E2AE0-CD02-47FB-ABB4-AB326E61AAD6}"/>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F3563E9-32EC-4B58-A575-32351676DD86}"/>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42B90B2-7C57-4CFA-9C14-2BD3B134E3A4}"/>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998509D-E895-4B7F-8CE1-ACC444C8137E}"/>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A18E7EC-143B-4F8E-ABAD-792A01404B9E}"/>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6D4D8A3-A1FA-4E4A-BB7E-4B36082A067C}"/>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28ECDF3-2ED4-4101-A0E0-0D0F79E6EB4E}"/>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E527F70-8095-4582-BB4D-58834A47158C}"/>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910F4A0-5CE0-4E6C-B3B1-ABD1AD37EC99}"/>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D9FF8BF-A115-4EA0-B39C-A6F06D01E426}"/>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9E4CB1B-7D15-40F8-8228-2CCA234FEF05}"/>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7AA0ED4-6655-4748-9AB7-3AA5C55E2555}"/>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F7A9D25-AF66-4CB7-A249-D2A4881D1955}"/>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0F18AC4-9822-4DEE-B0F6-80BA99DAA82E}"/>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09350F1-E606-493C-B324-350B26CCB3E9}"/>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7564B7-56BD-40DA-B59D-D487943369B9}"/>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CAA588E-5599-436C-822F-6706EF940F14}"/>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A15148-8898-4D5F-A887-5D11D8F42502}"/>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B601971-1EBA-46B2-9DCD-827007FCFA80}"/>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E981C4B-5F4C-4142-891B-0FDB5546B209}"/>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CA0311A-8FEB-4DB5-9EF0-2E184DB7CD43}"/>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C290B39B-7377-4F43-9BCA-F05D884CAB62}"/>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CE4042C-B13E-4910-BDAE-9AD54DE10C77}"/>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F5F77DE-285A-4532-9622-9CB17ED26D8E}"/>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8A8499F-B8F4-481F-A4D7-48B74EBD022E}"/>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E509C7-81CF-46DC-8D3C-76F52C061992}"/>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139E43D-D101-4208-B46B-4E63DF1BE2D4}"/>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09CDA8E-691E-4C85-B2D7-267337D4A50C}"/>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AE395B-DCA1-4AA2-8932-B3DBD0B3209B}"/>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85BF40D-146D-4D47-A322-FCFEFA98570A}"/>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23DA296-3168-4B0F-8426-875D658417F5}"/>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D4A64AF-BA32-4849-BC2D-77A0646A90A6}"/>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5A94804-38F4-4810-BE97-4284B75C2B4E}"/>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FD452A4-A1A9-4031-835C-038F28D3AE43}"/>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B2E3336-3A13-4C43-A3BE-BC2C7C760412}"/>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7A785BE-9293-4496-AB9A-5433E38DD51D}"/>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B5857D6-4AFD-48DA-9CE5-9FDA7F75FC11}"/>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662005C-B08B-41C6-A1FE-AA36D13B5607}"/>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BD9DDC7-F70A-4C17-9938-B90057C16D4B}"/>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8685CDE-52F2-4E77-9C5D-5A86FD385163}"/>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400511B-467A-4A2B-91F4-C296E260C44A}"/>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C14D338-0EA1-4228-A47A-00F2B1883805}"/>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
        <p:nvSpPr>
          <p:cNvPr id="8" name="TextBox 7">
            <a:extLst>
              <a:ext uri="{FF2B5EF4-FFF2-40B4-BE49-F238E27FC236}">
                <a16:creationId xmlns:a16="http://schemas.microsoft.com/office/drawing/2014/main" id="{5CF5BDA4-10C7-46A6-AC30-523A3FC438AC}"/>
              </a:ext>
            </a:extLst>
          </p:cNvPr>
          <p:cNvSpPr txBox="1"/>
          <p:nvPr/>
        </p:nvSpPr>
        <p:spPr>
          <a:xfrm>
            <a:off x="6878733" y="1463041"/>
            <a:ext cx="4518811" cy="2308324"/>
          </a:xfrm>
          <a:prstGeom prst="rect">
            <a:avLst/>
          </a:prstGeom>
          <a:noFill/>
        </p:spPr>
        <p:txBody>
          <a:bodyPr wrap="square" rtlCol="0" anchor="ctr">
            <a:spAutoFit/>
          </a:bodyPr>
          <a:lstStyle/>
          <a:p>
            <a:r>
              <a:rPr lang="en-US" altLang="ko-KR" sz="4800" b="1" dirty="0">
                <a:solidFill>
                  <a:schemeClr val="accent3">
                    <a:lumMod val="60000"/>
                    <a:lumOff val="40000"/>
                  </a:schemeClr>
                </a:solidFill>
                <a:latin typeface="+mj-lt"/>
                <a:cs typeface="Arial" pitchFamily="34" charset="0"/>
              </a:rPr>
              <a:t>PEMERINTAH</a:t>
            </a:r>
          </a:p>
          <a:p>
            <a:r>
              <a:rPr lang="en-US" altLang="ko-KR" sz="4800" b="1" dirty="0">
                <a:solidFill>
                  <a:schemeClr val="accent3">
                    <a:lumMod val="60000"/>
                    <a:lumOff val="40000"/>
                  </a:schemeClr>
                </a:solidFill>
                <a:latin typeface="+mj-lt"/>
                <a:cs typeface="Arial" pitchFamily="34" charset="0"/>
              </a:rPr>
              <a:t>BERBASIS</a:t>
            </a:r>
          </a:p>
          <a:p>
            <a:r>
              <a:rPr lang="en-US" altLang="ko-KR" sz="4800" b="1" dirty="0">
                <a:solidFill>
                  <a:schemeClr val="accent3">
                    <a:lumMod val="60000"/>
                    <a:lumOff val="40000"/>
                  </a:schemeClr>
                </a:solidFill>
                <a:latin typeface="+mj-lt"/>
                <a:cs typeface="Arial" pitchFamily="34" charset="0"/>
              </a:rPr>
              <a:t>ELEKTRONIK</a:t>
            </a:r>
            <a:endParaRPr lang="ko-KR" altLang="en-US" sz="4800" b="1" dirty="0">
              <a:solidFill>
                <a:schemeClr val="accent3">
                  <a:lumMod val="60000"/>
                  <a:lumOff val="40000"/>
                </a:schemeClr>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918607" y="3620714"/>
            <a:ext cx="4518758" cy="379656"/>
          </a:xfrm>
          <a:prstGeom prst="rect">
            <a:avLst/>
          </a:prstGeom>
          <a:noFill/>
        </p:spPr>
        <p:txBody>
          <a:bodyPr wrap="square" rtlCol="0" anchor="ctr">
            <a:spAutoFit/>
          </a:bodyPr>
          <a:lstStyle/>
          <a:p>
            <a:r>
              <a:rPr lang="en-US" altLang="ko-KR" sz="1867" dirty="0" err="1">
                <a:solidFill>
                  <a:schemeClr val="bg1"/>
                </a:solidFill>
                <a:cs typeface="Arial" pitchFamily="34" charset="0"/>
              </a:rPr>
              <a:t>Dokumen</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Aplikasi</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Khusus</a:t>
            </a:r>
            <a:endParaRPr lang="ko-KR" altLang="en-US" sz="1867" dirty="0">
              <a:solidFill>
                <a:schemeClr val="bg1"/>
              </a:solidFill>
              <a:cs typeface="Arial" pitchFamily="34" charset="0"/>
            </a:endParaRPr>
          </a:p>
        </p:txBody>
      </p:sp>
      <p:grpSp>
        <p:nvGrpSpPr>
          <p:cNvPr id="4" name="Group 3">
            <a:extLst>
              <a:ext uri="{FF2B5EF4-FFF2-40B4-BE49-F238E27FC236}">
                <a16:creationId xmlns:a16="http://schemas.microsoft.com/office/drawing/2014/main" id="{23791245-F7CD-488B-9ACD-C9CB88C2FB3F}"/>
              </a:ext>
            </a:extLst>
          </p:cNvPr>
          <p:cNvGrpSpPr/>
          <p:nvPr/>
        </p:nvGrpSpPr>
        <p:grpSpPr>
          <a:xfrm>
            <a:off x="2437915" y="2069978"/>
            <a:ext cx="2266342" cy="2266342"/>
            <a:chOff x="1510528" y="1366070"/>
            <a:chExt cx="3431329" cy="3431329"/>
          </a:xfrm>
          <a:effectLst>
            <a:outerShdw blurRad="50800" dist="38100" dir="2700000" algn="tl" rotWithShape="0">
              <a:prstClr val="black">
                <a:alpha val="40000"/>
              </a:prstClr>
            </a:outerShdw>
          </a:effectLst>
        </p:grpSpPr>
        <p:sp>
          <p:nvSpPr>
            <p:cNvPr id="5" name="Freeform: Shape 4">
              <a:extLst>
                <a:ext uri="{FF2B5EF4-FFF2-40B4-BE49-F238E27FC236}">
                  <a16:creationId xmlns:a16="http://schemas.microsoft.com/office/drawing/2014/main" id="{73246721-23D0-424D-9DBA-4A1ACD4DAF32}"/>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6" name="Freeform: Shape 5">
              <a:extLst>
                <a:ext uri="{FF2B5EF4-FFF2-40B4-BE49-F238E27FC236}">
                  <a16:creationId xmlns:a16="http://schemas.microsoft.com/office/drawing/2014/main" id="{E4857180-E42D-444F-9A4E-A7DC06694572}"/>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D753CF84-96F1-419D-BEE8-A444D254DD97}"/>
              </a:ext>
            </a:extLst>
          </p:cNvPr>
          <p:cNvGrpSpPr/>
          <p:nvPr/>
        </p:nvGrpSpPr>
        <p:grpSpPr>
          <a:xfrm>
            <a:off x="4704121" y="3001051"/>
            <a:ext cx="1610840" cy="1302340"/>
            <a:chOff x="8851691" y="3742138"/>
            <a:chExt cx="2515051" cy="2033381"/>
          </a:xfrm>
          <a:effectLst>
            <a:outerShdw blurRad="50800" dist="38100" dir="2700000" algn="tl" rotWithShape="0">
              <a:prstClr val="black">
                <a:alpha val="40000"/>
              </a:prstClr>
            </a:outerShdw>
          </a:effectLst>
        </p:grpSpPr>
        <p:sp>
          <p:nvSpPr>
            <p:cNvPr id="10" name="Freeform: Shape 9">
              <a:extLst>
                <a:ext uri="{FF2B5EF4-FFF2-40B4-BE49-F238E27FC236}">
                  <a16:creationId xmlns:a16="http://schemas.microsoft.com/office/drawing/2014/main" id="{DDD083DD-4697-4158-8957-1F9DD12A0C73}"/>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2B48852-383D-4842-99AC-6D3F7D1D87E9}"/>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543A365-FF65-446C-9315-B756C602D9BE}"/>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179E919-DD7E-4692-9282-26EF58F46627}"/>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9C6FC4F-8F62-4E24-89ED-943704ABD7B0}"/>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6F1BD40-83A9-45AE-B11C-E5B5CD5A884C}"/>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9DC10E7-A0C4-4E32-A890-BC67A707C051}"/>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7CA8610-E2D6-4E9B-BCF8-512EAB71DF3A}"/>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86BDDBED-1B2E-4FCA-B095-491CC76FD410}"/>
              </a:ext>
            </a:extLst>
          </p:cNvPr>
          <p:cNvGrpSpPr/>
          <p:nvPr/>
        </p:nvGrpSpPr>
        <p:grpSpPr>
          <a:xfrm>
            <a:off x="934463" y="3373050"/>
            <a:ext cx="4082633" cy="1482850"/>
            <a:chOff x="-61219" y="4060626"/>
            <a:chExt cx="5276765" cy="1482850"/>
          </a:xfrm>
        </p:grpSpPr>
        <p:sp>
          <p:nvSpPr>
            <p:cNvPr id="20" name="Freeform: Shape 19">
              <a:extLst>
                <a:ext uri="{FF2B5EF4-FFF2-40B4-BE49-F238E27FC236}">
                  <a16:creationId xmlns:a16="http://schemas.microsoft.com/office/drawing/2014/main" id="{355413B7-482D-489D-9462-18E1F9E2A7A2}"/>
                </a:ext>
              </a:extLst>
            </p:cNvPr>
            <p:cNvSpPr/>
            <p:nvPr/>
          </p:nvSpPr>
          <p:spPr>
            <a:xfrm>
              <a:off x="-61219" y="4060626"/>
              <a:ext cx="5273213" cy="1480491"/>
            </a:xfrm>
            <a:custGeom>
              <a:avLst/>
              <a:gdLst>
                <a:gd name="connsiteX0" fmla="*/ 6596208 w 8232924"/>
                <a:gd name="connsiteY0" fmla="*/ 0 h 1520066"/>
                <a:gd name="connsiteX1" fmla="*/ 6608675 w 8232924"/>
                <a:gd name="connsiteY1" fmla="*/ 0 h 1520066"/>
                <a:gd name="connsiteX2" fmla="*/ 6947135 w 8232924"/>
                <a:gd name="connsiteY2" fmla="*/ 205015 h 1520066"/>
                <a:gd name="connsiteX3" fmla="*/ 7064418 w 8232924"/>
                <a:gd name="connsiteY3" fmla="*/ 587340 h 1520066"/>
                <a:gd name="connsiteX4" fmla="*/ 7204327 w 8232924"/>
                <a:gd name="connsiteY4" fmla="*/ 899480 h 1520066"/>
                <a:gd name="connsiteX5" fmla="*/ 8181841 w 8232924"/>
                <a:gd name="connsiteY5" fmla="*/ 396639 h 1520066"/>
                <a:gd name="connsiteX6" fmla="*/ 8224323 w 8232924"/>
                <a:gd name="connsiteY6" fmla="*/ 397101 h 1520066"/>
                <a:gd name="connsiteX7" fmla="*/ 8223861 w 8232924"/>
                <a:gd name="connsiteY7" fmla="*/ 439582 h 1520066"/>
                <a:gd name="connsiteX8" fmla="*/ 7870625 w 8232924"/>
                <a:gd name="connsiteY8" fmla="*/ 724940 h 1520066"/>
                <a:gd name="connsiteX9" fmla="*/ 7194169 w 8232924"/>
                <a:gd name="connsiteY9" fmla="*/ 959045 h 1520066"/>
                <a:gd name="connsiteX10" fmla="*/ 7005777 w 8232924"/>
                <a:gd name="connsiteY10" fmla="*/ 599807 h 1520066"/>
                <a:gd name="connsiteX11" fmla="*/ 6607752 w 8232924"/>
                <a:gd name="connsiteY11" fmla="*/ 60489 h 1520066"/>
                <a:gd name="connsiteX12" fmla="*/ 6596670 w 8232924"/>
                <a:gd name="connsiteY12" fmla="*/ 60489 h 1520066"/>
                <a:gd name="connsiteX13" fmla="*/ 5707809 w 8232924"/>
                <a:gd name="connsiteY13" fmla="*/ 640903 h 1520066"/>
                <a:gd name="connsiteX14" fmla="*/ 5579444 w 8232924"/>
                <a:gd name="connsiteY14" fmla="*/ 772500 h 1520066"/>
                <a:gd name="connsiteX15" fmla="*/ 5409522 w 8232924"/>
                <a:gd name="connsiteY15" fmla="*/ 951657 h 1520066"/>
                <a:gd name="connsiteX16" fmla="*/ 5020270 w 8232924"/>
                <a:gd name="connsiteY16" fmla="*/ 1342294 h 1520066"/>
                <a:gd name="connsiteX17" fmla="*/ 4662879 w 8232924"/>
                <a:gd name="connsiteY17" fmla="*/ 1520066 h 1520066"/>
                <a:gd name="connsiteX18" fmla="*/ 4619937 w 8232924"/>
                <a:gd name="connsiteY18" fmla="*/ 1515910 h 1520066"/>
                <a:gd name="connsiteX19" fmla="*/ 4388141 w 8232924"/>
                <a:gd name="connsiteY19" fmla="*/ 1172372 h 1520066"/>
                <a:gd name="connsiteX20" fmla="*/ 4162348 w 8232924"/>
                <a:gd name="connsiteY20" fmla="*/ 762803 h 1520066"/>
                <a:gd name="connsiteX21" fmla="*/ 3294265 w 8232924"/>
                <a:gd name="connsiteY21" fmla="*/ 767883 h 1520066"/>
                <a:gd name="connsiteX22" fmla="*/ 2343532 w 8232924"/>
                <a:gd name="connsiteY22" fmla="*/ 995061 h 1520066"/>
                <a:gd name="connsiteX23" fmla="*/ 2325195 w 8232924"/>
                <a:gd name="connsiteY23" fmla="*/ 992833 h 1520066"/>
                <a:gd name="connsiteX24" fmla="*/ 2108936 w 8232924"/>
                <a:gd name="connsiteY24" fmla="*/ 1040931 h 1520066"/>
                <a:gd name="connsiteX25" fmla="*/ 1300041 w 8232924"/>
                <a:gd name="connsiteY25" fmla="*/ 1114064 h 1520066"/>
                <a:gd name="connsiteX26" fmla="*/ 992383 w 8232924"/>
                <a:gd name="connsiteY26" fmla="*/ 1102634 h 1520066"/>
                <a:gd name="connsiteX27" fmla="*/ 73221 w 8232924"/>
                <a:gd name="connsiteY27" fmla="*/ 742589 h 1520066"/>
                <a:gd name="connsiteX28" fmla="*/ 18050 w 8232924"/>
                <a:gd name="connsiteY28" fmla="*/ 617782 h 1520066"/>
                <a:gd name="connsiteX29" fmla="*/ 0 w 8232924"/>
                <a:gd name="connsiteY29" fmla="*/ 546213 h 1520066"/>
                <a:gd name="connsiteX30" fmla="*/ 53560 w 8232924"/>
                <a:gd name="connsiteY30" fmla="*/ 529882 h 1520066"/>
                <a:gd name="connsiteX31" fmla="*/ 72194 w 8232924"/>
                <a:gd name="connsiteY31" fmla="*/ 602393 h 1520066"/>
                <a:gd name="connsiteX32" fmla="*/ 122751 w 8232924"/>
                <a:gd name="connsiteY32" fmla="*/ 715919 h 1520066"/>
                <a:gd name="connsiteX33" fmla="*/ 2343981 w 8232924"/>
                <a:gd name="connsiteY33" fmla="*/ 930232 h 1520066"/>
                <a:gd name="connsiteX34" fmla="*/ 2344588 w 8232924"/>
                <a:gd name="connsiteY34" fmla="*/ 932577 h 1520066"/>
                <a:gd name="connsiteX35" fmla="*/ 2401091 w 8232924"/>
                <a:gd name="connsiteY35" fmla="*/ 916935 h 1520066"/>
                <a:gd name="connsiteX36" fmla="*/ 3283184 w 8232924"/>
                <a:gd name="connsiteY36" fmla="*/ 708780 h 1520066"/>
                <a:gd name="connsiteX37" fmla="*/ 4196055 w 8232924"/>
                <a:gd name="connsiteY37" fmla="*/ 712935 h 1520066"/>
                <a:gd name="connsiteX38" fmla="*/ 4445397 w 8232924"/>
                <a:gd name="connsiteY38" fmla="*/ 1154825 h 1520066"/>
                <a:gd name="connsiteX39" fmla="*/ 4631019 w 8232924"/>
                <a:gd name="connsiteY39" fmla="*/ 1456806 h 1520066"/>
                <a:gd name="connsiteX40" fmla="*/ 5364732 w 8232924"/>
                <a:gd name="connsiteY40" fmla="*/ 911024 h 1520066"/>
                <a:gd name="connsiteX41" fmla="*/ 5537425 w 8232924"/>
                <a:gd name="connsiteY41" fmla="*/ 728634 h 1520066"/>
                <a:gd name="connsiteX42" fmla="*/ 5663944 w 8232924"/>
                <a:gd name="connsiteY42" fmla="*/ 599346 h 1520066"/>
                <a:gd name="connsiteX43" fmla="*/ 6596208 w 8232924"/>
                <a:gd name="connsiteY43" fmla="*/ 0 h 1520066"/>
                <a:gd name="connsiteX0" fmla="*/ 6596208 w 8232924"/>
                <a:gd name="connsiteY0" fmla="*/ 746437 h 2266503"/>
                <a:gd name="connsiteX1" fmla="*/ 6608675 w 8232924"/>
                <a:gd name="connsiteY1" fmla="*/ 746437 h 2266503"/>
                <a:gd name="connsiteX2" fmla="*/ 6947135 w 8232924"/>
                <a:gd name="connsiteY2" fmla="*/ 951452 h 2266503"/>
                <a:gd name="connsiteX3" fmla="*/ 7064418 w 8232924"/>
                <a:gd name="connsiteY3" fmla="*/ 1333777 h 2266503"/>
                <a:gd name="connsiteX4" fmla="*/ 7204327 w 8232924"/>
                <a:gd name="connsiteY4" fmla="*/ 1645917 h 2266503"/>
                <a:gd name="connsiteX5" fmla="*/ 8181841 w 8232924"/>
                <a:gd name="connsiteY5" fmla="*/ 1143076 h 2266503"/>
                <a:gd name="connsiteX6" fmla="*/ 8224323 w 8232924"/>
                <a:gd name="connsiteY6" fmla="*/ 1143538 h 2266503"/>
                <a:gd name="connsiteX7" fmla="*/ 8223861 w 8232924"/>
                <a:gd name="connsiteY7" fmla="*/ 1186019 h 2266503"/>
                <a:gd name="connsiteX8" fmla="*/ 7870625 w 8232924"/>
                <a:gd name="connsiteY8" fmla="*/ 1471377 h 2266503"/>
                <a:gd name="connsiteX9" fmla="*/ 7194169 w 8232924"/>
                <a:gd name="connsiteY9" fmla="*/ 1705482 h 2266503"/>
                <a:gd name="connsiteX10" fmla="*/ 7005777 w 8232924"/>
                <a:gd name="connsiteY10" fmla="*/ 1346244 h 2266503"/>
                <a:gd name="connsiteX11" fmla="*/ 6607752 w 8232924"/>
                <a:gd name="connsiteY11" fmla="*/ 806926 h 2266503"/>
                <a:gd name="connsiteX12" fmla="*/ 6596670 w 8232924"/>
                <a:gd name="connsiteY12" fmla="*/ 806926 h 2266503"/>
                <a:gd name="connsiteX13" fmla="*/ 5707809 w 8232924"/>
                <a:gd name="connsiteY13" fmla="*/ 1387340 h 2266503"/>
                <a:gd name="connsiteX14" fmla="*/ 5579444 w 8232924"/>
                <a:gd name="connsiteY14" fmla="*/ 1518937 h 2266503"/>
                <a:gd name="connsiteX15" fmla="*/ 5409522 w 8232924"/>
                <a:gd name="connsiteY15" fmla="*/ 1698094 h 2266503"/>
                <a:gd name="connsiteX16" fmla="*/ 5020270 w 8232924"/>
                <a:gd name="connsiteY16" fmla="*/ 2088731 h 2266503"/>
                <a:gd name="connsiteX17" fmla="*/ 4662879 w 8232924"/>
                <a:gd name="connsiteY17" fmla="*/ 2266503 h 2266503"/>
                <a:gd name="connsiteX18" fmla="*/ 4619937 w 8232924"/>
                <a:gd name="connsiteY18" fmla="*/ 2262347 h 2266503"/>
                <a:gd name="connsiteX19" fmla="*/ 4388141 w 8232924"/>
                <a:gd name="connsiteY19" fmla="*/ 1918809 h 2266503"/>
                <a:gd name="connsiteX20" fmla="*/ 4162348 w 8232924"/>
                <a:gd name="connsiteY20" fmla="*/ 1509240 h 2266503"/>
                <a:gd name="connsiteX21" fmla="*/ 3294265 w 8232924"/>
                <a:gd name="connsiteY21" fmla="*/ 1514320 h 2266503"/>
                <a:gd name="connsiteX22" fmla="*/ 2343532 w 8232924"/>
                <a:gd name="connsiteY22" fmla="*/ 1741498 h 2266503"/>
                <a:gd name="connsiteX23" fmla="*/ 2325195 w 8232924"/>
                <a:gd name="connsiteY23" fmla="*/ 1739270 h 2266503"/>
                <a:gd name="connsiteX24" fmla="*/ 2108936 w 8232924"/>
                <a:gd name="connsiteY24" fmla="*/ 1787368 h 2266503"/>
                <a:gd name="connsiteX25" fmla="*/ 1300041 w 8232924"/>
                <a:gd name="connsiteY25" fmla="*/ 1860501 h 2266503"/>
                <a:gd name="connsiteX26" fmla="*/ 992383 w 8232924"/>
                <a:gd name="connsiteY26" fmla="*/ 1849071 h 2266503"/>
                <a:gd name="connsiteX27" fmla="*/ 73221 w 8232924"/>
                <a:gd name="connsiteY27" fmla="*/ 1489026 h 2266503"/>
                <a:gd name="connsiteX28" fmla="*/ 18050 w 8232924"/>
                <a:gd name="connsiteY28" fmla="*/ 1364219 h 2266503"/>
                <a:gd name="connsiteX29" fmla="*/ 0 w 8232924"/>
                <a:gd name="connsiteY29" fmla="*/ 1292650 h 2266503"/>
                <a:gd name="connsiteX30" fmla="*/ 3051450 w 8232924"/>
                <a:gd name="connsiteY30" fmla="*/ 0 h 2266503"/>
                <a:gd name="connsiteX31" fmla="*/ 72194 w 8232924"/>
                <a:gd name="connsiteY31" fmla="*/ 1348830 h 2266503"/>
                <a:gd name="connsiteX32" fmla="*/ 122751 w 8232924"/>
                <a:gd name="connsiteY32" fmla="*/ 1462356 h 2266503"/>
                <a:gd name="connsiteX33" fmla="*/ 2343981 w 8232924"/>
                <a:gd name="connsiteY33" fmla="*/ 1676669 h 2266503"/>
                <a:gd name="connsiteX34" fmla="*/ 2344588 w 8232924"/>
                <a:gd name="connsiteY34" fmla="*/ 1679014 h 2266503"/>
                <a:gd name="connsiteX35" fmla="*/ 2401091 w 8232924"/>
                <a:gd name="connsiteY35" fmla="*/ 1663372 h 2266503"/>
                <a:gd name="connsiteX36" fmla="*/ 3283184 w 8232924"/>
                <a:gd name="connsiteY36" fmla="*/ 1455217 h 2266503"/>
                <a:gd name="connsiteX37" fmla="*/ 4196055 w 8232924"/>
                <a:gd name="connsiteY37" fmla="*/ 1459372 h 2266503"/>
                <a:gd name="connsiteX38" fmla="*/ 4445397 w 8232924"/>
                <a:gd name="connsiteY38" fmla="*/ 1901262 h 2266503"/>
                <a:gd name="connsiteX39" fmla="*/ 4631019 w 8232924"/>
                <a:gd name="connsiteY39" fmla="*/ 2203243 h 2266503"/>
                <a:gd name="connsiteX40" fmla="*/ 5364732 w 8232924"/>
                <a:gd name="connsiteY40" fmla="*/ 1657461 h 2266503"/>
                <a:gd name="connsiteX41" fmla="*/ 5537425 w 8232924"/>
                <a:gd name="connsiteY41" fmla="*/ 1475071 h 2266503"/>
                <a:gd name="connsiteX42" fmla="*/ 5663944 w 8232924"/>
                <a:gd name="connsiteY42" fmla="*/ 1345783 h 2266503"/>
                <a:gd name="connsiteX43" fmla="*/ 6596208 w 8232924"/>
                <a:gd name="connsiteY43" fmla="*/ 746437 h 2266503"/>
                <a:gd name="connsiteX0" fmla="*/ 6578159 w 8214875"/>
                <a:gd name="connsiteY0" fmla="*/ 791467 h 2311533"/>
                <a:gd name="connsiteX1" fmla="*/ 6590626 w 8214875"/>
                <a:gd name="connsiteY1" fmla="*/ 791467 h 2311533"/>
                <a:gd name="connsiteX2" fmla="*/ 6929086 w 8214875"/>
                <a:gd name="connsiteY2" fmla="*/ 996482 h 2311533"/>
                <a:gd name="connsiteX3" fmla="*/ 7046369 w 8214875"/>
                <a:gd name="connsiteY3" fmla="*/ 1378807 h 2311533"/>
                <a:gd name="connsiteX4" fmla="*/ 7186278 w 8214875"/>
                <a:gd name="connsiteY4" fmla="*/ 1690947 h 2311533"/>
                <a:gd name="connsiteX5" fmla="*/ 8163792 w 8214875"/>
                <a:gd name="connsiteY5" fmla="*/ 1188106 h 2311533"/>
                <a:gd name="connsiteX6" fmla="*/ 8206274 w 8214875"/>
                <a:gd name="connsiteY6" fmla="*/ 1188568 h 2311533"/>
                <a:gd name="connsiteX7" fmla="*/ 8205812 w 8214875"/>
                <a:gd name="connsiteY7" fmla="*/ 1231049 h 2311533"/>
                <a:gd name="connsiteX8" fmla="*/ 7852576 w 8214875"/>
                <a:gd name="connsiteY8" fmla="*/ 1516407 h 2311533"/>
                <a:gd name="connsiteX9" fmla="*/ 7176120 w 8214875"/>
                <a:gd name="connsiteY9" fmla="*/ 1750512 h 2311533"/>
                <a:gd name="connsiteX10" fmla="*/ 6987728 w 8214875"/>
                <a:gd name="connsiteY10" fmla="*/ 1391274 h 2311533"/>
                <a:gd name="connsiteX11" fmla="*/ 6589703 w 8214875"/>
                <a:gd name="connsiteY11" fmla="*/ 851956 h 2311533"/>
                <a:gd name="connsiteX12" fmla="*/ 6578621 w 8214875"/>
                <a:gd name="connsiteY12" fmla="*/ 851956 h 2311533"/>
                <a:gd name="connsiteX13" fmla="*/ 5689760 w 8214875"/>
                <a:gd name="connsiteY13" fmla="*/ 1432370 h 2311533"/>
                <a:gd name="connsiteX14" fmla="*/ 5561395 w 8214875"/>
                <a:gd name="connsiteY14" fmla="*/ 1563967 h 2311533"/>
                <a:gd name="connsiteX15" fmla="*/ 5391473 w 8214875"/>
                <a:gd name="connsiteY15" fmla="*/ 1743124 h 2311533"/>
                <a:gd name="connsiteX16" fmla="*/ 5002221 w 8214875"/>
                <a:gd name="connsiteY16" fmla="*/ 2133761 h 2311533"/>
                <a:gd name="connsiteX17" fmla="*/ 4644830 w 8214875"/>
                <a:gd name="connsiteY17" fmla="*/ 2311533 h 2311533"/>
                <a:gd name="connsiteX18" fmla="*/ 4601888 w 8214875"/>
                <a:gd name="connsiteY18" fmla="*/ 2307377 h 2311533"/>
                <a:gd name="connsiteX19" fmla="*/ 4370092 w 8214875"/>
                <a:gd name="connsiteY19" fmla="*/ 1963839 h 2311533"/>
                <a:gd name="connsiteX20" fmla="*/ 4144299 w 8214875"/>
                <a:gd name="connsiteY20" fmla="*/ 1554270 h 2311533"/>
                <a:gd name="connsiteX21" fmla="*/ 3276216 w 8214875"/>
                <a:gd name="connsiteY21" fmla="*/ 1559350 h 2311533"/>
                <a:gd name="connsiteX22" fmla="*/ 2325483 w 8214875"/>
                <a:gd name="connsiteY22" fmla="*/ 1786528 h 2311533"/>
                <a:gd name="connsiteX23" fmla="*/ 2307146 w 8214875"/>
                <a:gd name="connsiteY23" fmla="*/ 1784300 h 2311533"/>
                <a:gd name="connsiteX24" fmla="*/ 2090887 w 8214875"/>
                <a:gd name="connsiteY24" fmla="*/ 1832398 h 2311533"/>
                <a:gd name="connsiteX25" fmla="*/ 1281992 w 8214875"/>
                <a:gd name="connsiteY25" fmla="*/ 1905531 h 2311533"/>
                <a:gd name="connsiteX26" fmla="*/ 974334 w 8214875"/>
                <a:gd name="connsiteY26" fmla="*/ 1894101 h 2311533"/>
                <a:gd name="connsiteX27" fmla="*/ 55172 w 8214875"/>
                <a:gd name="connsiteY27" fmla="*/ 1534056 h 2311533"/>
                <a:gd name="connsiteX28" fmla="*/ 1 w 8214875"/>
                <a:gd name="connsiteY28" fmla="*/ 1409249 h 2311533"/>
                <a:gd name="connsiteX29" fmla="*/ 3043287 w 8214875"/>
                <a:gd name="connsiteY29" fmla="*/ 0 h 2311533"/>
                <a:gd name="connsiteX30" fmla="*/ 3033401 w 8214875"/>
                <a:gd name="connsiteY30" fmla="*/ 45030 h 2311533"/>
                <a:gd name="connsiteX31" fmla="*/ 54145 w 8214875"/>
                <a:gd name="connsiteY31" fmla="*/ 1393860 h 2311533"/>
                <a:gd name="connsiteX32" fmla="*/ 104702 w 8214875"/>
                <a:gd name="connsiteY32" fmla="*/ 1507386 h 2311533"/>
                <a:gd name="connsiteX33" fmla="*/ 2325932 w 8214875"/>
                <a:gd name="connsiteY33" fmla="*/ 1721699 h 2311533"/>
                <a:gd name="connsiteX34" fmla="*/ 2326539 w 8214875"/>
                <a:gd name="connsiteY34" fmla="*/ 1724044 h 2311533"/>
                <a:gd name="connsiteX35" fmla="*/ 2383042 w 8214875"/>
                <a:gd name="connsiteY35" fmla="*/ 1708402 h 2311533"/>
                <a:gd name="connsiteX36" fmla="*/ 3265135 w 8214875"/>
                <a:gd name="connsiteY36" fmla="*/ 1500247 h 2311533"/>
                <a:gd name="connsiteX37" fmla="*/ 4178006 w 8214875"/>
                <a:gd name="connsiteY37" fmla="*/ 1504402 h 2311533"/>
                <a:gd name="connsiteX38" fmla="*/ 4427348 w 8214875"/>
                <a:gd name="connsiteY38" fmla="*/ 1946292 h 2311533"/>
                <a:gd name="connsiteX39" fmla="*/ 4612970 w 8214875"/>
                <a:gd name="connsiteY39" fmla="*/ 2248273 h 2311533"/>
                <a:gd name="connsiteX40" fmla="*/ 5346683 w 8214875"/>
                <a:gd name="connsiteY40" fmla="*/ 1702491 h 2311533"/>
                <a:gd name="connsiteX41" fmla="*/ 5519376 w 8214875"/>
                <a:gd name="connsiteY41" fmla="*/ 1520101 h 2311533"/>
                <a:gd name="connsiteX42" fmla="*/ 5645895 w 8214875"/>
                <a:gd name="connsiteY42" fmla="*/ 1390813 h 2311533"/>
                <a:gd name="connsiteX43" fmla="*/ 6578159 w 8214875"/>
                <a:gd name="connsiteY43" fmla="*/ 791467 h 2311533"/>
                <a:gd name="connsiteX0" fmla="*/ 6578159 w 8214875"/>
                <a:gd name="connsiteY0" fmla="*/ 791467 h 2311533"/>
                <a:gd name="connsiteX1" fmla="*/ 6590626 w 8214875"/>
                <a:gd name="connsiteY1" fmla="*/ 791467 h 2311533"/>
                <a:gd name="connsiteX2" fmla="*/ 6929086 w 8214875"/>
                <a:gd name="connsiteY2" fmla="*/ 996482 h 2311533"/>
                <a:gd name="connsiteX3" fmla="*/ 7046369 w 8214875"/>
                <a:gd name="connsiteY3" fmla="*/ 1378807 h 2311533"/>
                <a:gd name="connsiteX4" fmla="*/ 7186278 w 8214875"/>
                <a:gd name="connsiteY4" fmla="*/ 1690947 h 2311533"/>
                <a:gd name="connsiteX5" fmla="*/ 8163792 w 8214875"/>
                <a:gd name="connsiteY5" fmla="*/ 1188106 h 2311533"/>
                <a:gd name="connsiteX6" fmla="*/ 8206274 w 8214875"/>
                <a:gd name="connsiteY6" fmla="*/ 1188568 h 2311533"/>
                <a:gd name="connsiteX7" fmla="*/ 8205812 w 8214875"/>
                <a:gd name="connsiteY7" fmla="*/ 1231049 h 2311533"/>
                <a:gd name="connsiteX8" fmla="*/ 7852576 w 8214875"/>
                <a:gd name="connsiteY8" fmla="*/ 1516407 h 2311533"/>
                <a:gd name="connsiteX9" fmla="*/ 7176120 w 8214875"/>
                <a:gd name="connsiteY9" fmla="*/ 1750512 h 2311533"/>
                <a:gd name="connsiteX10" fmla="*/ 6987728 w 8214875"/>
                <a:gd name="connsiteY10" fmla="*/ 1391274 h 2311533"/>
                <a:gd name="connsiteX11" fmla="*/ 6589703 w 8214875"/>
                <a:gd name="connsiteY11" fmla="*/ 851956 h 2311533"/>
                <a:gd name="connsiteX12" fmla="*/ 6578621 w 8214875"/>
                <a:gd name="connsiteY12" fmla="*/ 851956 h 2311533"/>
                <a:gd name="connsiteX13" fmla="*/ 5689760 w 8214875"/>
                <a:gd name="connsiteY13" fmla="*/ 1432370 h 2311533"/>
                <a:gd name="connsiteX14" fmla="*/ 5561395 w 8214875"/>
                <a:gd name="connsiteY14" fmla="*/ 1563967 h 2311533"/>
                <a:gd name="connsiteX15" fmla="*/ 5391473 w 8214875"/>
                <a:gd name="connsiteY15" fmla="*/ 1743124 h 2311533"/>
                <a:gd name="connsiteX16" fmla="*/ 5002221 w 8214875"/>
                <a:gd name="connsiteY16" fmla="*/ 2133761 h 2311533"/>
                <a:gd name="connsiteX17" fmla="*/ 4644830 w 8214875"/>
                <a:gd name="connsiteY17" fmla="*/ 2311533 h 2311533"/>
                <a:gd name="connsiteX18" fmla="*/ 4601888 w 8214875"/>
                <a:gd name="connsiteY18" fmla="*/ 2307377 h 2311533"/>
                <a:gd name="connsiteX19" fmla="*/ 4370092 w 8214875"/>
                <a:gd name="connsiteY19" fmla="*/ 1963839 h 2311533"/>
                <a:gd name="connsiteX20" fmla="*/ 4144299 w 8214875"/>
                <a:gd name="connsiteY20" fmla="*/ 1554270 h 2311533"/>
                <a:gd name="connsiteX21" fmla="*/ 3276216 w 8214875"/>
                <a:gd name="connsiteY21" fmla="*/ 1559350 h 2311533"/>
                <a:gd name="connsiteX22" fmla="*/ 2325483 w 8214875"/>
                <a:gd name="connsiteY22" fmla="*/ 1786528 h 2311533"/>
                <a:gd name="connsiteX23" fmla="*/ 2307146 w 8214875"/>
                <a:gd name="connsiteY23" fmla="*/ 1784300 h 2311533"/>
                <a:gd name="connsiteX24" fmla="*/ 2090887 w 8214875"/>
                <a:gd name="connsiteY24" fmla="*/ 1832398 h 2311533"/>
                <a:gd name="connsiteX25" fmla="*/ 1281992 w 8214875"/>
                <a:gd name="connsiteY25" fmla="*/ 1905531 h 2311533"/>
                <a:gd name="connsiteX26" fmla="*/ 974334 w 8214875"/>
                <a:gd name="connsiteY26" fmla="*/ 1894101 h 2311533"/>
                <a:gd name="connsiteX27" fmla="*/ 55172 w 8214875"/>
                <a:gd name="connsiteY27" fmla="*/ 1534056 h 2311533"/>
                <a:gd name="connsiteX28" fmla="*/ 1 w 8214875"/>
                <a:gd name="connsiteY28" fmla="*/ 1409249 h 2311533"/>
                <a:gd name="connsiteX29" fmla="*/ 3043287 w 8214875"/>
                <a:gd name="connsiteY29" fmla="*/ 0 h 2311533"/>
                <a:gd name="connsiteX30" fmla="*/ 3033401 w 8214875"/>
                <a:gd name="connsiteY30" fmla="*/ 57304 h 2311533"/>
                <a:gd name="connsiteX31" fmla="*/ 54145 w 8214875"/>
                <a:gd name="connsiteY31" fmla="*/ 1393860 h 2311533"/>
                <a:gd name="connsiteX32" fmla="*/ 104702 w 8214875"/>
                <a:gd name="connsiteY32" fmla="*/ 1507386 h 2311533"/>
                <a:gd name="connsiteX33" fmla="*/ 2325932 w 8214875"/>
                <a:gd name="connsiteY33" fmla="*/ 1721699 h 2311533"/>
                <a:gd name="connsiteX34" fmla="*/ 2326539 w 8214875"/>
                <a:gd name="connsiteY34" fmla="*/ 1724044 h 2311533"/>
                <a:gd name="connsiteX35" fmla="*/ 2383042 w 8214875"/>
                <a:gd name="connsiteY35" fmla="*/ 1708402 h 2311533"/>
                <a:gd name="connsiteX36" fmla="*/ 3265135 w 8214875"/>
                <a:gd name="connsiteY36" fmla="*/ 1500247 h 2311533"/>
                <a:gd name="connsiteX37" fmla="*/ 4178006 w 8214875"/>
                <a:gd name="connsiteY37" fmla="*/ 1504402 h 2311533"/>
                <a:gd name="connsiteX38" fmla="*/ 4427348 w 8214875"/>
                <a:gd name="connsiteY38" fmla="*/ 1946292 h 2311533"/>
                <a:gd name="connsiteX39" fmla="*/ 4612970 w 8214875"/>
                <a:gd name="connsiteY39" fmla="*/ 2248273 h 2311533"/>
                <a:gd name="connsiteX40" fmla="*/ 5346683 w 8214875"/>
                <a:gd name="connsiteY40" fmla="*/ 1702491 h 2311533"/>
                <a:gd name="connsiteX41" fmla="*/ 5519376 w 8214875"/>
                <a:gd name="connsiteY41" fmla="*/ 1520101 h 2311533"/>
                <a:gd name="connsiteX42" fmla="*/ 5645895 w 8214875"/>
                <a:gd name="connsiteY42" fmla="*/ 1390813 h 2311533"/>
                <a:gd name="connsiteX43" fmla="*/ 6578159 w 8214875"/>
                <a:gd name="connsiteY43" fmla="*/ 791467 h 2311533"/>
                <a:gd name="connsiteX0" fmla="*/ 6578159 w 8214875"/>
                <a:gd name="connsiteY0" fmla="*/ 791467 h 2311533"/>
                <a:gd name="connsiteX1" fmla="*/ 6590626 w 8214875"/>
                <a:gd name="connsiteY1" fmla="*/ 791467 h 2311533"/>
                <a:gd name="connsiteX2" fmla="*/ 6929086 w 8214875"/>
                <a:gd name="connsiteY2" fmla="*/ 996482 h 2311533"/>
                <a:gd name="connsiteX3" fmla="*/ 7046369 w 8214875"/>
                <a:gd name="connsiteY3" fmla="*/ 1378807 h 2311533"/>
                <a:gd name="connsiteX4" fmla="*/ 7186278 w 8214875"/>
                <a:gd name="connsiteY4" fmla="*/ 1690947 h 2311533"/>
                <a:gd name="connsiteX5" fmla="*/ 8163792 w 8214875"/>
                <a:gd name="connsiteY5" fmla="*/ 1188106 h 2311533"/>
                <a:gd name="connsiteX6" fmla="*/ 8206274 w 8214875"/>
                <a:gd name="connsiteY6" fmla="*/ 1188568 h 2311533"/>
                <a:gd name="connsiteX7" fmla="*/ 8205812 w 8214875"/>
                <a:gd name="connsiteY7" fmla="*/ 1231049 h 2311533"/>
                <a:gd name="connsiteX8" fmla="*/ 7852576 w 8214875"/>
                <a:gd name="connsiteY8" fmla="*/ 1516407 h 2311533"/>
                <a:gd name="connsiteX9" fmla="*/ 7176120 w 8214875"/>
                <a:gd name="connsiteY9" fmla="*/ 1750512 h 2311533"/>
                <a:gd name="connsiteX10" fmla="*/ 6987728 w 8214875"/>
                <a:gd name="connsiteY10" fmla="*/ 1391274 h 2311533"/>
                <a:gd name="connsiteX11" fmla="*/ 6589703 w 8214875"/>
                <a:gd name="connsiteY11" fmla="*/ 851956 h 2311533"/>
                <a:gd name="connsiteX12" fmla="*/ 6578621 w 8214875"/>
                <a:gd name="connsiteY12" fmla="*/ 851956 h 2311533"/>
                <a:gd name="connsiteX13" fmla="*/ 5689760 w 8214875"/>
                <a:gd name="connsiteY13" fmla="*/ 1432370 h 2311533"/>
                <a:gd name="connsiteX14" fmla="*/ 5561395 w 8214875"/>
                <a:gd name="connsiteY14" fmla="*/ 1563967 h 2311533"/>
                <a:gd name="connsiteX15" fmla="*/ 5391473 w 8214875"/>
                <a:gd name="connsiteY15" fmla="*/ 1743124 h 2311533"/>
                <a:gd name="connsiteX16" fmla="*/ 5002221 w 8214875"/>
                <a:gd name="connsiteY16" fmla="*/ 2133761 h 2311533"/>
                <a:gd name="connsiteX17" fmla="*/ 4644830 w 8214875"/>
                <a:gd name="connsiteY17" fmla="*/ 2311533 h 2311533"/>
                <a:gd name="connsiteX18" fmla="*/ 4601888 w 8214875"/>
                <a:gd name="connsiteY18" fmla="*/ 2307377 h 2311533"/>
                <a:gd name="connsiteX19" fmla="*/ 4370092 w 8214875"/>
                <a:gd name="connsiteY19" fmla="*/ 1963839 h 2311533"/>
                <a:gd name="connsiteX20" fmla="*/ 4144299 w 8214875"/>
                <a:gd name="connsiteY20" fmla="*/ 1554270 h 2311533"/>
                <a:gd name="connsiteX21" fmla="*/ 3276216 w 8214875"/>
                <a:gd name="connsiteY21" fmla="*/ 1559350 h 2311533"/>
                <a:gd name="connsiteX22" fmla="*/ 2325483 w 8214875"/>
                <a:gd name="connsiteY22" fmla="*/ 1786528 h 2311533"/>
                <a:gd name="connsiteX23" fmla="*/ 2307146 w 8214875"/>
                <a:gd name="connsiteY23" fmla="*/ 1784300 h 2311533"/>
                <a:gd name="connsiteX24" fmla="*/ 2090887 w 8214875"/>
                <a:gd name="connsiteY24" fmla="*/ 1832398 h 2311533"/>
                <a:gd name="connsiteX25" fmla="*/ 1281992 w 8214875"/>
                <a:gd name="connsiteY25" fmla="*/ 1905531 h 2311533"/>
                <a:gd name="connsiteX26" fmla="*/ 974334 w 8214875"/>
                <a:gd name="connsiteY26" fmla="*/ 1894101 h 2311533"/>
                <a:gd name="connsiteX27" fmla="*/ 55172 w 8214875"/>
                <a:gd name="connsiteY27" fmla="*/ 1534056 h 2311533"/>
                <a:gd name="connsiteX28" fmla="*/ 1 w 8214875"/>
                <a:gd name="connsiteY28" fmla="*/ 1409249 h 2311533"/>
                <a:gd name="connsiteX29" fmla="*/ 3043287 w 8214875"/>
                <a:gd name="connsiteY29" fmla="*/ 0 h 2311533"/>
                <a:gd name="connsiteX30" fmla="*/ 3033401 w 8214875"/>
                <a:gd name="connsiteY30" fmla="*/ 57304 h 2311533"/>
                <a:gd name="connsiteX31" fmla="*/ 54145 w 8214875"/>
                <a:gd name="connsiteY31" fmla="*/ 1393860 h 2311533"/>
                <a:gd name="connsiteX32" fmla="*/ 104702 w 8214875"/>
                <a:gd name="connsiteY32" fmla="*/ 1507386 h 2311533"/>
                <a:gd name="connsiteX33" fmla="*/ 2325932 w 8214875"/>
                <a:gd name="connsiteY33" fmla="*/ 1721699 h 2311533"/>
                <a:gd name="connsiteX34" fmla="*/ 2326539 w 8214875"/>
                <a:gd name="connsiteY34" fmla="*/ 1724044 h 2311533"/>
                <a:gd name="connsiteX35" fmla="*/ 2383042 w 8214875"/>
                <a:gd name="connsiteY35" fmla="*/ 1708402 h 2311533"/>
                <a:gd name="connsiteX36" fmla="*/ 3265135 w 8214875"/>
                <a:gd name="connsiteY36" fmla="*/ 1500247 h 2311533"/>
                <a:gd name="connsiteX37" fmla="*/ 4178006 w 8214875"/>
                <a:gd name="connsiteY37" fmla="*/ 1504402 h 2311533"/>
                <a:gd name="connsiteX38" fmla="*/ 4427348 w 8214875"/>
                <a:gd name="connsiteY38" fmla="*/ 1946292 h 2311533"/>
                <a:gd name="connsiteX39" fmla="*/ 4612970 w 8214875"/>
                <a:gd name="connsiteY39" fmla="*/ 2248273 h 2311533"/>
                <a:gd name="connsiteX40" fmla="*/ 5346683 w 8214875"/>
                <a:gd name="connsiteY40" fmla="*/ 1702491 h 2311533"/>
                <a:gd name="connsiteX41" fmla="*/ 5519376 w 8214875"/>
                <a:gd name="connsiteY41" fmla="*/ 1520101 h 2311533"/>
                <a:gd name="connsiteX42" fmla="*/ 5645895 w 8214875"/>
                <a:gd name="connsiteY42" fmla="*/ 1390813 h 2311533"/>
                <a:gd name="connsiteX43" fmla="*/ 6578159 w 8214875"/>
                <a:gd name="connsiteY43" fmla="*/ 791467 h 2311533"/>
                <a:gd name="connsiteX0" fmla="*/ 6578159 w 8214875"/>
                <a:gd name="connsiteY0" fmla="*/ 791467 h 2311533"/>
                <a:gd name="connsiteX1" fmla="*/ 6590626 w 8214875"/>
                <a:gd name="connsiteY1" fmla="*/ 791467 h 2311533"/>
                <a:gd name="connsiteX2" fmla="*/ 6929086 w 8214875"/>
                <a:gd name="connsiteY2" fmla="*/ 996482 h 2311533"/>
                <a:gd name="connsiteX3" fmla="*/ 7046369 w 8214875"/>
                <a:gd name="connsiteY3" fmla="*/ 1378807 h 2311533"/>
                <a:gd name="connsiteX4" fmla="*/ 7186278 w 8214875"/>
                <a:gd name="connsiteY4" fmla="*/ 1690947 h 2311533"/>
                <a:gd name="connsiteX5" fmla="*/ 8163792 w 8214875"/>
                <a:gd name="connsiteY5" fmla="*/ 1188106 h 2311533"/>
                <a:gd name="connsiteX6" fmla="*/ 8206274 w 8214875"/>
                <a:gd name="connsiteY6" fmla="*/ 1188568 h 2311533"/>
                <a:gd name="connsiteX7" fmla="*/ 8205812 w 8214875"/>
                <a:gd name="connsiteY7" fmla="*/ 1231049 h 2311533"/>
                <a:gd name="connsiteX8" fmla="*/ 7852576 w 8214875"/>
                <a:gd name="connsiteY8" fmla="*/ 1516407 h 2311533"/>
                <a:gd name="connsiteX9" fmla="*/ 7176120 w 8214875"/>
                <a:gd name="connsiteY9" fmla="*/ 1750512 h 2311533"/>
                <a:gd name="connsiteX10" fmla="*/ 6987728 w 8214875"/>
                <a:gd name="connsiteY10" fmla="*/ 1391274 h 2311533"/>
                <a:gd name="connsiteX11" fmla="*/ 6589703 w 8214875"/>
                <a:gd name="connsiteY11" fmla="*/ 851956 h 2311533"/>
                <a:gd name="connsiteX12" fmla="*/ 6578621 w 8214875"/>
                <a:gd name="connsiteY12" fmla="*/ 851956 h 2311533"/>
                <a:gd name="connsiteX13" fmla="*/ 5689760 w 8214875"/>
                <a:gd name="connsiteY13" fmla="*/ 1432370 h 2311533"/>
                <a:gd name="connsiteX14" fmla="*/ 5561395 w 8214875"/>
                <a:gd name="connsiteY14" fmla="*/ 1563967 h 2311533"/>
                <a:gd name="connsiteX15" fmla="*/ 5391473 w 8214875"/>
                <a:gd name="connsiteY15" fmla="*/ 1743124 h 2311533"/>
                <a:gd name="connsiteX16" fmla="*/ 5002221 w 8214875"/>
                <a:gd name="connsiteY16" fmla="*/ 2133761 h 2311533"/>
                <a:gd name="connsiteX17" fmla="*/ 4644830 w 8214875"/>
                <a:gd name="connsiteY17" fmla="*/ 2311533 h 2311533"/>
                <a:gd name="connsiteX18" fmla="*/ 4601888 w 8214875"/>
                <a:gd name="connsiteY18" fmla="*/ 2307377 h 2311533"/>
                <a:gd name="connsiteX19" fmla="*/ 4370092 w 8214875"/>
                <a:gd name="connsiteY19" fmla="*/ 1963839 h 2311533"/>
                <a:gd name="connsiteX20" fmla="*/ 4144299 w 8214875"/>
                <a:gd name="connsiteY20" fmla="*/ 1554270 h 2311533"/>
                <a:gd name="connsiteX21" fmla="*/ 3276216 w 8214875"/>
                <a:gd name="connsiteY21" fmla="*/ 1559350 h 2311533"/>
                <a:gd name="connsiteX22" fmla="*/ 2325483 w 8214875"/>
                <a:gd name="connsiteY22" fmla="*/ 1786528 h 2311533"/>
                <a:gd name="connsiteX23" fmla="*/ 2307146 w 8214875"/>
                <a:gd name="connsiteY23" fmla="*/ 1784300 h 2311533"/>
                <a:gd name="connsiteX24" fmla="*/ 2090887 w 8214875"/>
                <a:gd name="connsiteY24" fmla="*/ 1832398 h 2311533"/>
                <a:gd name="connsiteX25" fmla="*/ 1281992 w 8214875"/>
                <a:gd name="connsiteY25" fmla="*/ 1905531 h 2311533"/>
                <a:gd name="connsiteX26" fmla="*/ 974334 w 8214875"/>
                <a:gd name="connsiteY26" fmla="*/ 1894101 h 2311533"/>
                <a:gd name="connsiteX27" fmla="*/ 55172 w 8214875"/>
                <a:gd name="connsiteY27" fmla="*/ 1534056 h 2311533"/>
                <a:gd name="connsiteX28" fmla="*/ 1 w 8214875"/>
                <a:gd name="connsiteY28" fmla="*/ 1409249 h 2311533"/>
                <a:gd name="connsiteX29" fmla="*/ 3043287 w 8214875"/>
                <a:gd name="connsiteY29" fmla="*/ 0 h 2311533"/>
                <a:gd name="connsiteX30" fmla="*/ 3033401 w 8214875"/>
                <a:gd name="connsiteY30" fmla="*/ 57304 h 2311533"/>
                <a:gd name="connsiteX31" fmla="*/ 54145 w 8214875"/>
                <a:gd name="connsiteY31" fmla="*/ 1393860 h 2311533"/>
                <a:gd name="connsiteX32" fmla="*/ 104702 w 8214875"/>
                <a:gd name="connsiteY32" fmla="*/ 1507386 h 2311533"/>
                <a:gd name="connsiteX33" fmla="*/ 2325932 w 8214875"/>
                <a:gd name="connsiteY33" fmla="*/ 1721699 h 2311533"/>
                <a:gd name="connsiteX34" fmla="*/ 2326539 w 8214875"/>
                <a:gd name="connsiteY34" fmla="*/ 1724044 h 2311533"/>
                <a:gd name="connsiteX35" fmla="*/ 2383042 w 8214875"/>
                <a:gd name="connsiteY35" fmla="*/ 1708402 h 2311533"/>
                <a:gd name="connsiteX36" fmla="*/ 3265135 w 8214875"/>
                <a:gd name="connsiteY36" fmla="*/ 1500247 h 2311533"/>
                <a:gd name="connsiteX37" fmla="*/ 4178006 w 8214875"/>
                <a:gd name="connsiteY37" fmla="*/ 1504402 h 2311533"/>
                <a:gd name="connsiteX38" fmla="*/ 4427348 w 8214875"/>
                <a:gd name="connsiteY38" fmla="*/ 1946292 h 2311533"/>
                <a:gd name="connsiteX39" fmla="*/ 4612970 w 8214875"/>
                <a:gd name="connsiteY39" fmla="*/ 2248273 h 2311533"/>
                <a:gd name="connsiteX40" fmla="*/ 5346683 w 8214875"/>
                <a:gd name="connsiteY40" fmla="*/ 1702491 h 2311533"/>
                <a:gd name="connsiteX41" fmla="*/ 5519376 w 8214875"/>
                <a:gd name="connsiteY41" fmla="*/ 1520101 h 2311533"/>
                <a:gd name="connsiteX42" fmla="*/ 5645895 w 8214875"/>
                <a:gd name="connsiteY42" fmla="*/ 1390813 h 2311533"/>
                <a:gd name="connsiteX43" fmla="*/ 6578159 w 8214875"/>
                <a:gd name="connsiteY43" fmla="*/ 791467 h 2311533"/>
                <a:gd name="connsiteX0" fmla="*/ 6578159 w 8214875"/>
                <a:gd name="connsiteY0" fmla="*/ 791467 h 2311533"/>
                <a:gd name="connsiteX1" fmla="*/ 6590626 w 8214875"/>
                <a:gd name="connsiteY1" fmla="*/ 791467 h 2311533"/>
                <a:gd name="connsiteX2" fmla="*/ 6929086 w 8214875"/>
                <a:gd name="connsiteY2" fmla="*/ 996482 h 2311533"/>
                <a:gd name="connsiteX3" fmla="*/ 7046369 w 8214875"/>
                <a:gd name="connsiteY3" fmla="*/ 1378807 h 2311533"/>
                <a:gd name="connsiteX4" fmla="*/ 7186278 w 8214875"/>
                <a:gd name="connsiteY4" fmla="*/ 1690947 h 2311533"/>
                <a:gd name="connsiteX5" fmla="*/ 8163792 w 8214875"/>
                <a:gd name="connsiteY5" fmla="*/ 1188106 h 2311533"/>
                <a:gd name="connsiteX6" fmla="*/ 8206274 w 8214875"/>
                <a:gd name="connsiteY6" fmla="*/ 1188568 h 2311533"/>
                <a:gd name="connsiteX7" fmla="*/ 8205812 w 8214875"/>
                <a:gd name="connsiteY7" fmla="*/ 1231049 h 2311533"/>
                <a:gd name="connsiteX8" fmla="*/ 7852576 w 8214875"/>
                <a:gd name="connsiteY8" fmla="*/ 1516407 h 2311533"/>
                <a:gd name="connsiteX9" fmla="*/ 7176120 w 8214875"/>
                <a:gd name="connsiteY9" fmla="*/ 1750512 h 2311533"/>
                <a:gd name="connsiteX10" fmla="*/ 6987728 w 8214875"/>
                <a:gd name="connsiteY10" fmla="*/ 1391274 h 2311533"/>
                <a:gd name="connsiteX11" fmla="*/ 6589703 w 8214875"/>
                <a:gd name="connsiteY11" fmla="*/ 851956 h 2311533"/>
                <a:gd name="connsiteX12" fmla="*/ 6578621 w 8214875"/>
                <a:gd name="connsiteY12" fmla="*/ 851956 h 2311533"/>
                <a:gd name="connsiteX13" fmla="*/ 5689760 w 8214875"/>
                <a:gd name="connsiteY13" fmla="*/ 1432370 h 2311533"/>
                <a:gd name="connsiteX14" fmla="*/ 5561395 w 8214875"/>
                <a:gd name="connsiteY14" fmla="*/ 1563967 h 2311533"/>
                <a:gd name="connsiteX15" fmla="*/ 5391473 w 8214875"/>
                <a:gd name="connsiteY15" fmla="*/ 1743124 h 2311533"/>
                <a:gd name="connsiteX16" fmla="*/ 5002221 w 8214875"/>
                <a:gd name="connsiteY16" fmla="*/ 2133761 h 2311533"/>
                <a:gd name="connsiteX17" fmla="*/ 4644830 w 8214875"/>
                <a:gd name="connsiteY17" fmla="*/ 2311533 h 2311533"/>
                <a:gd name="connsiteX18" fmla="*/ 4601888 w 8214875"/>
                <a:gd name="connsiteY18" fmla="*/ 2307377 h 2311533"/>
                <a:gd name="connsiteX19" fmla="*/ 4370092 w 8214875"/>
                <a:gd name="connsiteY19" fmla="*/ 1963839 h 2311533"/>
                <a:gd name="connsiteX20" fmla="*/ 4144299 w 8214875"/>
                <a:gd name="connsiteY20" fmla="*/ 1554270 h 2311533"/>
                <a:gd name="connsiteX21" fmla="*/ 3276216 w 8214875"/>
                <a:gd name="connsiteY21" fmla="*/ 1559350 h 2311533"/>
                <a:gd name="connsiteX22" fmla="*/ 2325483 w 8214875"/>
                <a:gd name="connsiteY22" fmla="*/ 1786528 h 2311533"/>
                <a:gd name="connsiteX23" fmla="*/ 2307146 w 8214875"/>
                <a:gd name="connsiteY23" fmla="*/ 1784300 h 2311533"/>
                <a:gd name="connsiteX24" fmla="*/ 2090887 w 8214875"/>
                <a:gd name="connsiteY24" fmla="*/ 1832398 h 2311533"/>
                <a:gd name="connsiteX25" fmla="*/ 1281992 w 8214875"/>
                <a:gd name="connsiteY25" fmla="*/ 1905531 h 2311533"/>
                <a:gd name="connsiteX26" fmla="*/ 974334 w 8214875"/>
                <a:gd name="connsiteY26" fmla="*/ 1894101 h 2311533"/>
                <a:gd name="connsiteX27" fmla="*/ 55172 w 8214875"/>
                <a:gd name="connsiteY27" fmla="*/ 1534056 h 2311533"/>
                <a:gd name="connsiteX28" fmla="*/ 1 w 8214875"/>
                <a:gd name="connsiteY28" fmla="*/ 1409249 h 2311533"/>
                <a:gd name="connsiteX29" fmla="*/ 3043287 w 8214875"/>
                <a:gd name="connsiteY29" fmla="*/ 0 h 2311533"/>
                <a:gd name="connsiteX30" fmla="*/ 3033401 w 8214875"/>
                <a:gd name="connsiteY30" fmla="*/ 57304 h 2311533"/>
                <a:gd name="connsiteX31" fmla="*/ 54145 w 8214875"/>
                <a:gd name="connsiteY31" fmla="*/ 1393860 h 2311533"/>
                <a:gd name="connsiteX32" fmla="*/ 104702 w 8214875"/>
                <a:gd name="connsiteY32" fmla="*/ 1507386 h 2311533"/>
                <a:gd name="connsiteX33" fmla="*/ 2325932 w 8214875"/>
                <a:gd name="connsiteY33" fmla="*/ 1721699 h 2311533"/>
                <a:gd name="connsiteX34" fmla="*/ 2326539 w 8214875"/>
                <a:gd name="connsiteY34" fmla="*/ 1724044 h 2311533"/>
                <a:gd name="connsiteX35" fmla="*/ 2383042 w 8214875"/>
                <a:gd name="connsiteY35" fmla="*/ 1708402 h 2311533"/>
                <a:gd name="connsiteX36" fmla="*/ 3265135 w 8214875"/>
                <a:gd name="connsiteY36" fmla="*/ 1500247 h 2311533"/>
                <a:gd name="connsiteX37" fmla="*/ 4178006 w 8214875"/>
                <a:gd name="connsiteY37" fmla="*/ 1504402 h 2311533"/>
                <a:gd name="connsiteX38" fmla="*/ 4427348 w 8214875"/>
                <a:gd name="connsiteY38" fmla="*/ 1946292 h 2311533"/>
                <a:gd name="connsiteX39" fmla="*/ 4612970 w 8214875"/>
                <a:gd name="connsiteY39" fmla="*/ 2248273 h 2311533"/>
                <a:gd name="connsiteX40" fmla="*/ 5346683 w 8214875"/>
                <a:gd name="connsiteY40" fmla="*/ 1702491 h 2311533"/>
                <a:gd name="connsiteX41" fmla="*/ 5519376 w 8214875"/>
                <a:gd name="connsiteY41" fmla="*/ 1520101 h 2311533"/>
                <a:gd name="connsiteX42" fmla="*/ 5645895 w 8214875"/>
                <a:gd name="connsiteY42" fmla="*/ 1390813 h 2311533"/>
                <a:gd name="connsiteX43" fmla="*/ 6578159 w 8214875"/>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42760 w 8224234"/>
                <a:gd name="connsiteY30" fmla="*/ 57304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42760 w 8224234"/>
                <a:gd name="connsiteY30" fmla="*/ 57304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2989887 w 8224234"/>
                <a:gd name="connsiteY30" fmla="*/ 57304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58623 w 8224234"/>
                <a:gd name="connsiteY30" fmla="*/ 61395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58623 w 8224234"/>
                <a:gd name="connsiteY30" fmla="*/ 61395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58623 w 8224234"/>
                <a:gd name="connsiteY30" fmla="*/ 49121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58623 w 8224234"/>
                <a:gd name="connsiteY30" fmla="*/ 49121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58623 w 8224234"/>
                <a:gd name="connsiteY30" fmla="*/ 36849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58623 w 8224234"/>
                <a:gd name="connsiteY30" fmla="*/ 36849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58623 w 8224234"/>
                <a:gd name="connsiteY30" fmla="*/ 36849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58623 w 8224234"/>
                <a:gd name="connsiteY30" fmla="*/ 36849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87518 w 8224234"/>
                <a:gd name="connsiteY0" fmla="*/ 791467 h 2311533"/>
                <a:gd name="connsiteX1" fmla="*/ 6599985 w 8224234"/>
                <a:gd name="connsiteY1" fmla="*/ 791467 h 2311533"/>
                <a:gd name="connsiteX2" fmla="*/ 6938445 w 8224234"/>
                <a:gd name="connsiteY2" fmla="*/ 996482 h 2311533"/>
                <a:gd name="connsiteX3" fmla="*/ 7055728 w 8224234"/>
                <a:gd name="connsiteY3" fmla="*/ 1378807 h 2311533"/>
                <a:gd name="connsiteX4" fmla="*/ 7195637 w 8224234"/>
                <a:gd name="connsiteY4" fmla="*/ 1690947 h 2311533"/>
                <a:gd name="connsiteX5" fmla="*/ 8173151 w 8224234"/>
                <a:gd name="connsiteY5" fmla="*/ 1188106 h 2311533"/>
                <a:gd name="connsiteX6" fmla="*/ 8215633 w 8224234"/>
                <a:gd name="connsiteY6" fmla="*/ 1188568 h 2311533"/>
                <a:gd name="connsiteX7" fmla="*/ 8215171 w 8224234"/>
                <a:gd name="connsiteY7" fmla="*/ 1231049 h 2311533"/>
                <a:gd name="connsiteX8" fmla="*/ 7861935 w 8224234"/>
                <a:gd name="connsiteY8" fmla="*/ 1516407 h 2311533"/>
                <a:gd name="connsiteX9" fmla="*/ 7185479 w 8224234"/>
                <a:gd name="connsiteY9" fmla="*/ 1750512 h 2311533"/>
                <a:gd name="connsiteX10" fmla="*/ 6997087 w 8224234"/>
                <a:gd name="connsiteY10" fmla="*/ 1391274 h 2311533"/>
                <a:gd name="connsiteX11" fmla="*/ 6599062 w 8224234"/>
                <a:gd name="connsiteY11" fmla="*/ 851956 h 2311533"/>
                <a:gd name="connsiteX12" fmla="*/ 6587980 w 8224234"/>
                <a:gd name="connsiteY12" fmla="*/ 851956 h 2311533"/>
                <a:gd name="connsiteX13" fmla="*/ 5699119 w 8224234"/>
                <a:gd name="connsiteY13" fmla="*/ 1432370 h 2311533"/>
                <a:gd name="connsiteX14" fmla="*/ 5570754 w 8224234"/>
                <a:gd name="connsiteY14" fmla="*/ 1563967 h 2311533"/>
                <a:gd name="connsiteX15" fmla="*/ 5400832 w 8224234"/>
                <a:gd name="connsiteY15" fmla="*/ 1743124 h 2311533"/>
                <a:gd name="connsiteX16" fmla="*/ 5011580 w 8224234"/>
                <a:gd name="connsiteY16" fmla="*/ 2133761 h 2311533"/>
                <a:gd name="connsiteX17" fmla="*/ 4654189 w 8224234"/>
                <a:gd name="connsiteY17" fmla="*/ 2311533 h 2311533"/>
                <a:gd name="connsiteX18" fmla="*/ 4611247 w 8224234"/>
                <a:gd name="connsiteY18" fmla="*/ 2307377 h 2311533"/>
                <a:gd name="connsiteX19" fmla="*/ 4379451 w 8224234"/>
                <a:gd name="connsiteY19" fmla="*/ 1963839 h 2311533"/>
                <a:gd name="connsiteX20" fmla="*/ 4153658 w 8224234"/>
                <a:gd name="connsiteY20" fmla="*/ 1554270 h 2311533"/>
                <a:gd name="connsiteX21" fmla="*/ 3285575 w 8224234"/>
                <a:gd name="connsiteY21" fmla="*/ 1559350 h 2311533"/>
                <a:gd name="connsiteX22" fmla="*/ 2334842 w 8224234"/>
                <a:gd name="connsiteY22" fmla="*/ 1786528 h 2311533"/>
                <a:gd name="connsiteX23" fmla="*/ 2316505 w 8224234"/>
                <a:gd name="connsiteY23" fmla="*/ 1784300 h 2311533"/>
                <a:gd name="connsiteX24" fmla="*/ 2100246 w 8224234"/>
                <a:gd name="connsiteY24" fmla="*/ 1832398 h 2311533"/>
                <a:gd name="connsiteX25" fmla="*/ 1291351 w 8224234"/>
                <a:gd name="connsiteY25" fmla="*/ 1905531 h 2311533"/>
                <a:gd name="connsiteX26" fmla="*/ 983693 w 8224234"/>
                <a:gd name="connsiteY26" fmla="*/ 1894101 h 2311533"/>
                <a:gd name="connsiteX27" fmla="*/ 64531 w 8224234"/>
                <a:gd name="connsiteY27" fmla="*/ 1534056 h 2311533"/>
                <a:gd name="connsiteX28" fmla="*/ 9360 w 8224234"/>
                <a:gd name="connsiteY28" fmla="*/ 1409249 h 2311533"/>
                <a:gd name="connsiteX29" fmla="*/ 3052646 w 8224234"/>
                <a:gd name="connsiteY29" fmla="*/ 0 h 2311533"/>
                <a:gd name="connsiteX30" fmla="*/ 3058623 w 8224234"/>
                <a:gd name="connsiteY30" fmla="*/ 36849 h 2311533"/>
                <a:gd name="connsiteX31" fmla="*/ 63504 w 8224234"/>
                <a:gd name="connsiteY31" fmla="*/ 1393860 h 2311533"/>
                <a:gd name="connsiteX32" fmla="*/ 114061 w 8224234"/>
                <a:gd name="connsiteY32" fmla="*/ 1507386 h 2311533"/>
                <a:gd name="connsiteX33" fmla="*/ 2335291 w 8224234"/>
                <a:gd name="connsiteY33" fmla="*/ 1721699 h 2311533"/>
                <a:gd name="connsiteX34" fmla="*/ 2335898 w 8224234"/>
                <a:gd name="connsiteY34" fmla="*/ 1724044 h 2311533"/>
                <a:gd name="connsiteX35" fmla="*/ 2392401 w 8224234"/>
                <a:gd name="connsiteY35" fmla="*/ 1708402 h 2311533"/>
                <a:gd name="connsiteX36" fmla="*/ 3274494 w 8224234"/>
                <a:gd name="connsiteY36" fmla="*/ 1500247 h 2311533"/>
                <a:gd name="connsiteX37" fmla="*/ 4187365 w 8224234"/>
                <a:gd name="connsiteY37" fmla="*/ 1504402 h 2311533"/>
                <a:gd name="connsiteX38" fmla="*/ 4436707 w 8224234"/>
                <a:gd name="connsiteY38" fmla="*/ 1946292 h 2311533"/>
                <a:gd name="connsiteX39" fmla="*/ 4622329 w 8224234"/>
                <a:gd name="connsiteY39" fmla="*/ 2248273 h 2311533"/>
                <a:gd name="connsiteX40" fmla="*/ 5356042 w 8224234"/>
                <a:gd name="connsiteY40" fmla="*/ 1702491 h 2311533"/>
                <a:gd name="connsiteX41" fmla="*/ 5528735 w 8224234"/>
                <a:gd name="connsiteY41" fmla="*/ 1520101 h 2311533"/>
                <a:gd name="connsiteX42" fmla="*/ 5655254 w 8224234"/>
                <a:gd name="connsiteY42" fmla="*/ 1390813 h 2311533"/>
                <a:gd name="connsiteX43" fmla="*/ 6587518 w 8224234"/>
                <a:gd name="connsiteY43" fmla="*/ 791467 h 2311533"/>
                <a:gd name="connsiteX0" fmla="*/ 6596504 w 8233220"/>
                <a:gd name="connsiteY0" fmla="*/ 791467 h 2311533"/>
                <a:gd name="connsiteX1" fmla="*/ 6608971 w 8233220"/>
                <a:gd name="connsiteY1" fmla="*/ 791467 h 2311533"/>
                <a:gd name="connsiteX2" fmla="*/ 6947431 w 8233220"/>
                <a:gd name="connsiteY2" fmla="*/ 996482 h 2311533"/>
                <a:gd name="connsiteX3" fmla="*/ 7064714 w 8233220"/>
                <a:gd name="connsiteY3" fmla="*/ 1378807 h 2311533"/>
                <a:gd name="connsiteX4" fmla="*/ 7204623 w 8233220"/>
                <a:gd name="connsiteY4" fmla="*/ 1690947 h 2311533"/>
                <a:gd name="connsiteX5" fmla="*/ 8182137 w 8233220"/>
                <a:gd name="connsiteY5" fmla="*/ 1188106 h 2311533"/>
                <a:gd name="connsiteX6" fmla="*/ 8224619 w 8233220"/>
                <a:gd name="connsiteY6" fmla="*/ 1188568 h 2311533"/>
                <a:gd name="connsiteX7" fmla="*/ 8224157 w 8233220"/>
                <a:gd name="connsiteY7" fmla="*/ 1231049 h 2311533"/>
                <a:gd name="connsiteX8" fmla="*/ 7870921 w 8233220"/>
                <a:gd name="connsiteY8" fmla="*/ 1516407 h 2311533"/>
                <a:gd name="connsiteX9" fmla="*/ 7194465 w 8233220"/>
                <a:gd name="connsiteY9" fmla="*/ 1750512 h 2311533"/>
                <a:gd name="connsiteX10" fmla="*/ 7006073 w 8233220"/>
                <a:gd name="connsiteY10" fmla="*/ 1391274 h 2311533"/>
                <a:gd name="connsiteX11" fmla="*/ 6608048 w 8233220"/>
                <a:gd name="connsiteY11" fmla="*/ 851956 h 2311533"/>
                <a:gd name="connsiteX12" fmla="*/ 6596966 w 8233220"/>
                <a:gd name="connsiteY12" fmla="*/ 851956 h 2311533"/>
                <a:gd name="connsiteX13" fmla="*/ 5708105 w 8233220"/>
                <a:gd name="connsiteY13" fmla="*/ 1432370 h 2311533"/>
                <a:gd name="connsiteX14" fmla="*/ 5579740 w 8233220"/>
                <a:gd name="connsiteY14" fmla="*/ 1563967 h 2311533"/>
                <a:gd name="connsiteX15" fmla="*/ 5409818 w 8233220"/>
                <a:gd name="connsiteY15" fmla="*/ 1743124 h 2311533"/>
                <a:gd name="connsiteX16" fmla="*/ 5020566 w 8233220"/>
                <a:gd name="connsiteY16" fmla="*/ 2133761 h 2311533"/>
                <a:gd name="connsiteX17" fmla="*/ 4663175 w 8233220"/>
                <a:gd name="connsiteY17" fmla="*/ 2311533 h 2311533"/>
                <a:gd name="connsiteX18" fmla="*/ 4620233 w 8233220"/>
                <a:gd name="connsiteY18" fmla="*/ 2307377 h 2311533"/>
                <a:gd name="connsiteX19" fmla="*/ 4388437 w 8233220"/>
                <a:gd name="connsiteY19" fmla="*/ 1963839 h 2311533"/>
                <a:gd name="connsiteX20" fmla="*/ 4162644 w 8233220"/>
                <a:gd name="connsiteY20" fmla="*/ 1554270 h 2311533"/>
                <a:gd name="connsiteX21" fmla="*/ 3294561 w 8233220"/>
                <a:gd name="connsiteY21" fmla="*/ 1559350 h 2311533"/>
                <a:gd name="connsiteX22" fmla="*/ 2343828 w 8233220"/>
                <a:gd name="connsiteY22" fmla="*/ 1786528 h 2311533"/>
                <a:gd name="connsiteX23" fmla="*/ 2325491 w 8233220"/>
                <a:gd name="connsiteY23" fmla="*/ 1784300 h 2311533"/>
                <a:gd name="connsiteX24" fmla="*/ 2109232 w 8233220"/>
                <a:gd name="connsiteY24" fmla="*/ 1832398 h 2311533"/>
                <a:gd name="connsiteX25" fmla="*/ 1300337 w 8233220"/>
                <a:gd name="connsiteY25" fmla="*/ 1905531 h 2311533"/>
                <a:gd name="connsiteX26" fmla="*/ 992679 w 8233220"/>
                <a:gd name="connsiteY26" fmla="*/ 1894101 h 2311533"/>
                <a:gd name="connsiteX27" fmla="*/ 73517 w 8233220"/>
                <a:gd name="connsiteY27" fmla="*/ 1534056 h 2311533"/>
                <a:gd name="connsiteX28" fmla="*/ 18346 w 8233220"/>
                <a:gd name="connsiteY28" fmla="*/ 1409249 h 2311533"/>
                <a:gd name="connsiteX29" fmla="*/ 3061632 w 8233220"/>
                <a:gd name="connsiteY29" fmla="*/ 0 h 2311533"/>
                <a:gd name="connsiteX30" fmla="*/ 3067609 w 8233220"/>
                <a:gd name="connsiteY30" fmla="*/ 36849 h 2311533"/>
                <a:gd name="connsiteX31" fmla="*/ 72490 w 8233220"/>
                <a:gd name="connsiteY31" fmla="*/ 1393860 h 2311533"/>
                <a:gd name="connsiteX32" fmla="*/ 123047 w 8233220"/>
                <a:gd name="connsiteY32" fmla="*/ 1507386 h 2311533"/>
                <a:gd name="connsiteX33" fmla="*/ 2344277 w 8233220"/>
                <a:gd name="connsiteY33" fmla="*/ 1721699 h 2311533"/>
                <a:gd name="connsiteX34" fmla="*/ 2344884 w 8233220"/>
                <a:gd name="connsiteY34" fmla="*/ 1724044 h 2311533"/>
                <a:gd name="connsiteX35" fmla="*/ 2401387 w 8233220"/>
                <a:gd name="connsiteY35" fmla="*/ 1708402 h 2311533"/>
                <a:gd name="connsiteX36" fmla="*/ 3283480 w 8233220"/>
                <a:gd name="connsiteY36" fmla="*/ 1500247 h 2311533"/>
                <a:gd name="connsiteX37" fmla="*/ 4196351 w 8233220"/>
                <a:gd name="connsiteY37" fmla="*/ 1504402 h 2311533"/>
                <a:gd name="connsiteX38" fmla="*/ 4445693 w 8233220"/>
                <a:gd name="connsiteY38" fmla="*/ 1946292 h 2311533"/>
                <a:gd name="connsiteX39" fmla="*/ 4631315 w 8233220"/>
                <a:gd name="connsiteY39" fmla="*/ 2248273 h 2311533"/>
                <a:gd name="connsiteX40" fmla="*/ 5365028 w 8233220"/>
                <a:gd name="connsiteY40" fmla="*/ 1702491 h 2311533"/>
                <a:gd name="connsiteX41" fmla="*/ 5537721 w 8233220"/>
                <a:gd name="connsiteY41" fmla="*/ 1520101 h 2311533"/>
                <a:gd name="connsiteX42" fmla="*/ 5664240 w 8233220"/>
                <a:gd name="connsiteY42" fmla="*/ 1390813 h 2311533"/>
                <a:gd name="connsiteX43" fmla="*/ 6596504 w 8233220"/>
                <a:gd name="connsiteY43" fmla="*/ 791467 h 2311533"/>
                <a:gd name="connsiteX0" fmla="*/ 6596504 w 8233220"/>
                <a:gd name="connsiteY0" fmla="*/ 791467 h 2311533"/>
                <a:gd name="connsiteX1" fmla="*/ 6608971 w 8233220"/>
                <a:gd name="connsiteY1" fmla="*/ 791467 h 2311533"/>
                <a:gd name="connsiteX2" fmla="*/ 6947431 w 8233220"/>
                <a:gd name="connsiteY2" fmla="*/ 996482 h 2311533"/>
                <a:gd name="connsiteX3" fmla="*/ 7064714 w 8233220"/>
                <a:gd name="connsiteY3" fmla="*/ 1378807 h 2311533"/>
                <a:gd name="connsiteX4" fmla="*/ 7204623 w 8233220"/>
                <a:gd name="connsiteY4" fmla="*/ 1690947 h 2311533"/>
                <a:gd name="connsiteX5" fmla="*/ 8182137 w 8233220"/>
                <a:gd name="connsiteY5" fmla="*/ 1188106 h 2311533"/>
                <a:gd name="connsiteX6" fmla="*/ 8224619 w 8233220"/>
                <a:gd name="connsiteY6" fmla="*/ 1188568 h 2311533"/>
                <a:gd name="connsiteX7" fmla="*/ 8224157 w 8233220"/>
                <a:gd name="connsiteY7" fmla="*/ 1231049 h 2311533"/>
                <a:gd name="connsiteX8" fmla="*/ 7870921 w 8233220"/>
                <a:gd name="connsiteY8" fmla="*/ 1516407 h 2311533"/>
                <a:gd name="connsiteX9" fmla="*/ 7194465 w 8233220"/>
                <a:gd name="connsiteY9" fmla="*/ 1750512 h 2311533"/>
                <a:gd name="connsiteX10" fmla="*/ 7006073 w 8233220"/>
                <a:gd name="connsiteY10" fmla="*/ 1391274 h 2311533"/>
                <a:gd name="connsiteX11" fmla="*/ 6608048 w 8233220"/>
                <a:gd name="connsiteY11" fmla="*/ 851956 h 2311533"/>
                <a:gd name="connsiteX12" fmla="*/ 6596966 w 8233220"/>
                <a:gd name="connsiteY12" fmla="*/ 851956 h 2311533"/>
                <a:gd name="connsiteX13" fmla="*/ 5708105 w 8233220"/>
                <a:gd name="connsiteY13" fmla="*/ 1432370 h 2311533"/>
                <a:gd name="connsiteX14" fmla="*/ 5579740 w 8233220"/>
                <a:gd name="connsiteY14" fmla="*/ 1563967 h 2311533"/>
                <a:gd name="connsiteX15" fmla="*/ 5409818 w 8233220"/>
                <a:gd name="connsiteY15" fmla="*/ 1743124 h 2311533"/>
                <a:gd name="connsiteX16" fmla="*/ 5020566 w 8233220"/>
                <a:gd name="connsiteY16" fmla="*/ 2133761 h 2311533"/>
                <a:gd name="connsiteX17" fmla="*/ 4663175 w 8233220"/>
                <a:gd name="connsiteY17" fmla="*/ 2311533 h 2311533"/>
                <a:gd name="connsiteX18" fmla="*/ 4620233 w 8233220"/>
                <a:gd name="connsiteY18" fmla="*/ 2307377 h 2311533"/>
                <a:gd name="connsiteX19" fmla="*/ 4388437 w 8233220"/>
                <a:gd name="connsiteY19" fmla="*/ 1963839 h 2311533"/>
                <a:gd name="connsiteX20" fmla="*/ 4162644 w 8233220"/>
                <a:gd name="connsiteY20" fmla="*/ 1554270 h 2311533"/>
                <a:gd name="connsiteX21" fmla="*/ 3294561 w 8233220"/>
                <a:gd name="connsiteY21" fmla="*/ 1559350 h 2311533"/>
                <a:gd name="connsiteX22" fmla="*/ 2343828 w 8233220"/>
                <a:gd name="connsiteY22" fmla="*/ 1786528 h 2311533"/>
                <a:gd name="connsiteX23" fmla="*/ 2325491 w 8233220"/>
                <a:gd name="connsiteY23" fmla="*/ 1784300 h 2311533"/>
                <a:gd name="connsiteX24" fmla="*/ 2109232 w 8233220"/>
                <a:gd name="connsiteY24" fmla="*/ 1832398 h 2311533"/>
                <a:gd name="connsiteX25" fmla="*/ 1300337 w 8233220"/>
                <a:gd name="connsiteY25" fmla="*/ 1905531 h 2311533"/>
                <a:gd name="connsiteX26" fmla="*/ 992679 w 8233220"/>
                <a:gd name="connsiteY26" fmla="*/ 1894101 h 2311533"/>
                <a:gd name="connsiteX27" fmla="*/ 73517 w 8233220"/>
                <a:gd name="connsiteY27" fmla="*/ 1534056 h 2311533"/>
                <a:gd name="connsiteX28" fmla="*/ 18346 w 8233220"/>
                <a:gd name="connsiteY28" fmla="*/ 1409249 h 2311533"/>
                <a:gd name="connsiteX29" fmla="*/ 3061632 w 8233220"/>
                <a:gd name="connsiteY29" fmla="*/ 0 h 2311533"/>
                <a:gd name="connsiteX30" fmla="*/ 3067609 w 8233220"/>
                <a:gd name="connsiteY30" fmla="*/ 36849 h 2311533"/>
                <a:gd name="connsiteX31" fmla="*/ 72490 w 8233220"/>
                <a:gd name="connsiteY31" fmla="*/ 1393860 h 2311533"/>
                <a:gd name="connsiteX32" fmla="*/ 123047 w 8233220"/>
                <a:gd name="connsiteY32" fmla="*/ 1507386 h 2311533"/>
                <a:gd name="connsiteX33" fmla="*/ 2344277 w 8233220"/>
                <a:gd name="connsiteY33" fmla="*/ 1721699 h 2311533"/>
                <a:gd name="connsiteX34" fmla="*/ 2344884 w 8233220"/>
                <a:gd name="connsiteY34" fmla="*/ 1724044 h 2311533"/>
                <a:gd name="connsiteX35" fmla="*/ 2401387 w 8233220"/>
                <a:gd name="connsiteY35" fmla="*/ 1708402 h 2311533"/>
                <a:gd name="connsiteX36" fmla="*/ 3283480 w 8233220"/>
                <a:gd name="connsiteY36" fmla="*/ 1500247 h 2311533"/>
                <a:gd name="connsiteX37" fmla="*/ 4196351 w 8233220"/>
                <a:gd name="connsiteY37" fmla="*/ 1504402 h 2311533"/>
                <a:gd name="connsiteX38" fmla="*/ 4445693 w 8233220"/>
                <a:gd name="connsiteY38" fmla="*/ 1946292 h 2311533"/>
                <a:gd name="connsiteX39" fmla="*/ 4631315 w 8233220"/>
                <a:gd name="connsiteY39" fmla="*/ 2248273 h 2311533"/>
                <a:gd name="connsiteX40" fmla="*/ 5365028 w 8233220"/>
                <a:gd name="connsiteY40" fmla="*/ 1702491 h 2311533"/>
                <a:gd name="connsiteX41" fmla="*/ 5537721 w 8233220"/>
                <a:gd name="connsiteY41" fmla="*/ 1520101 h 2311533"/>
                <a:gd name="connsiteX42" fmla="*/ 5664240 w 8233220"/>
                <a:gd name="connsiteY42" fmla="*/ 1390813 h 2311533"/>
                <a:gd name="connsiteX43" fmla="*/ 6596504 w 8233220"/>
                <a:gd name="connsiteY43" fmla="*/ 791467 h 231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233220" h="2311533">
                  <a:moveTo>
                    <a:pt x="6596504" y="791467"/>
                  </a:moveTo>
                  <a:lnTo>
                    <a:pt x="6608971" y="791467"/>
                  </a:lnTo>
                  <a:cubicBezTo>
                    <a:pt x="6761347" y="795161"/>
                    <a:pt x="6871705" y="862114"/>
                    <a:pt x="6947431" y="996482"/>
                  </a:cubicBezTo>
                  <a:cubicBezTo>
                    <a:pt x="7010690" y="1109148"/>
                    <a:pt x="7039318" y="1252289"/>
                    <a:pt x="7064714" y="1378807"/>
                  </a:cubicBezTo>
                  <a:cubicBezTo>
                    <a:pt x="7096574" y="1538571"/>
                    <a:pt x="7124279" y="1677095"/>
                    <a:pt x="7204623" y="1690947"/>
                  </a:cubicBezTo>
                  <a:cubicBezTo>
                    <a:pt x="7592027" y="1757900"/>
                    <a:pt x="8176135" y="1193648"/>
                    <a:pt x="8182137" y="1188106"/>
                  </a:cubicBezTo>
                  <a:cubicBezTo>
                    <a:pt x="8194143" y="1176563"/>
                    <a:pt x="8213075" y="1176563"/>
                    <a:pt x="8224619" y="1188568"/>
                  </a:cubicBezTo>
                  <a:cubicBezTo>
                    <a:pt x="8236163" y="1200573"/>
                    <a:pt x="8236163" y="1219505"/>
                    <a:pt x="8224157" y="1231049"/>
                  </a:cubicBezTo>
                  <a:cubicBezTo>
                    <a:pt x="8222771" y="1232434"/>
                    <a:pt x="8070857" y="1379731"/>
                    <a:pt x="7870921" y="1516407"/>
                  </a:cubicBezTo>
                  <a:cubicBezTo>
                    <a:pt x="7598953" y="1702029"/>
                    <a:pt x="7371313" y="1780988"/>
                    <a:pt x="7194465" y="1750512"/>
                  </a:cubicBezTo>
                  <a:cubicBezTo>
                    <a:pt x="7073487" y="1729734"/>
                    <a:pt x="7042089" y="1572740"/>
                    <a:pt x="7006073" y="1391274"/>
                  </a:cubicBezTo>
                  <a:cubicBezTo>
                    <a:pt x="6956204" y="1141932"/>
                    <a:pt x="6899871" y="858882"/>
                    <a:pt x="6608048" y="851956"/>
                  </a:cubicBezTo>
                  <a:lnTo>
                    <a:pt x="6596966" y="851956"/>
                  </a:lnTo>
                  <a:cubicBezTo>
                    <a:pt x="6260353" y="851956"/>
                    <a:pt x="5928820" y="1201035"/>
                    <a:pt x="5708105" y="1432370"/>
                  </a:cubicBezTo>
                  <a:cubicBezTo>
                    <a:pt x="5659161" y="1483624"/>
                    <a:pt x="5617141" y="1527951"/>
                    <a:pt x="5579740" y="1563967"/>
                  </a:cubicBezTo>
                  <a:cubicBezTo>
                    <a:pt x="5533104" y="1608295"/>
                    <a:pt x="5476310" y="1671092"/>
                    <a:pt x="5409818" y="1743124"/>
                  </a:cubicBezTo>
                  <a:cubicBezTo>
                    <a:pt x="5297152" y="1866410"/>
                    <a:pt x="5156781" y="2019710"/>
                    <a:pt x="5020566" y="2133761"/>
                  </a:cubicBezTo>
                  <a:cubicBezTo>
                    <a:pt x="4877425" y="2252891"/>
                    <a:pt x="4760142" y="2311533"/>
                    <a:pt x="4663175" y="2311533"/>
                  </a:cubicBezTo>
                  <a:cubicBezTo>
                    <a:pt x="4648399" y="2311533"/>
                    <a:pt x="4634085" y="2310147"/>
                    <a:pt x="4620233" y="2307377"/>
                  </a:cubicBezTo>
                  <a:cubicBezTo>
                    <a:pt x="4484942" y="2280596"/>
                    <a:pt x="4438306" y="2126835"/>
                    <a:pt x="4388437" y="1963839"/>
                  </a:cubicBezTo>
                  <a:cubicBezTo>
                    <a:pt x="4342263" y="1812848"/>
                    <a:pt x="4290547" y="1642002"/>
                    <a:pt x="4162644" y="1554270"/>
                  </a:cubicBezTo>
                  <a:cubicBezTo>
                    <a:pt x="4082299" y="1498861"/>
                    <a:pt x="3866203" y="1454995"/>
                    <a:pt x="3294561" y="1559350"/>
                  </a:cubicBezTo>
                  <a:cubicBezTo>
                    <a:pt x="2907157" y="1629996"/>
                    <a:pt x="2512364" y="1739892"/>
                    <a:pt x="2343828" y="1786528"/>
                  </a:cubicBezTo>
                  <a:lnTo>
                    <a:pt x="2325491" y="1784300"/>
                  </a:lnTo>
                  <a:lnTo>
                    <a:pt x="2109232" y="1832398"/>
                  </a:lnTo>
                  <a:cubicBezTo>
                    <a:pt x="1851120" y="1880350"/>
                    <a:pt x="1570371" y="1905531"/>
                    <a:pt x="1300337" y="1905531"/>
                  </a:cubicBezTo>
                  <a:cubicBezTo>
                    <a:pt x="1195562" y="1905531"/>
                    <a:pt x="1092692" y="1901721"/>
                    <a:pt x="992679" y="1894101"/>
                  </a:cubicBezTo>
                  <a:cubicBezTo>
                    <a:pt x="708834" y="1871241"/>
                    <a:pt x="212582" y="1795041"/>
                    <a:pt x="73517" y="1534056"/>
                  </a:cubicBezTo>
                  <a:cubicBezTo>
                    <a:pt x="50895" y="1491194"/>
                    <a:pt x="32500" y="1449641"/>
                    <a:pt x="18346" y="1409249"/>
                  </a:cubicBezTo>
                  <a:cubicBezTo>
                    <a:pt x="-82841" y="1041767"/>
                    <a:pt x="143780" y="203852"/>
                    <a:pt x="3061632" y="0"/>
                  </a:cubicBezTo>
                  <a:lnTo>
                    <a:pt x="3067609" y="36849"/>
                  </a:lnTo>
                  <a:cubicBezTo>
                    <a:pt x="1323731" y="155109"/>
                    <a:pt x="-65902" y="600623"/>
                    <a:pt x="72490" y="1393860"/>
                  </a:cubicBezTo>
                  <a:cubicBezTo>
                    <a:pt x="85483" y="1430531"/>
                    <a:pt x="102330" y="1468334"/>
                    <a:pt x="123047" y="1507386"/>
                  </a:cubicBezTo>
                  <a:cubicBezTo>
                    <a:pt x="324024" y="1884576"/>
                    <a:pt x="1512745" y="1939821"/>
                    <a:pt x="2344277" y="1721699"/>
                  </a:cubicBezTo>
                  <a:lnTo>
                    <a:pt x="2344884" y="1724044"/>
                  </a:lnTo>
                  <a:lnTo>
                    <a:pt x="2401387" y="1708402"/>
                  </a:lnTo>
                  <a:cubicBezTo>
                    <a:pt x="2596078" y="1654837"/>
                    <a:pt x="2942077" y="1562870"/>
                    <a:pt x="3283480" y="1500247"/>
                  </a:cubicBezTo>
                  <a:cubicBezTo>
                    <a:pt x="3765542" y="1412515"/>
                    <a:pt x="4063829" y="1413900"/>
                    <a:pt x="4196351" y="1504402"/>
                  </a:cubicBezTo>
                  <a:cubicBezTo>
                    <a:pt x="4341339" y="1604139"/>
                    <a:pt x="4396748" y="1785605"/>
                    <a:pt x="4445693" y="1946292"/>
                  </a:cubicBezTo>
                  <a:cubicBezTo>
                    <a:pt x="4491868" y="2097744"/>
                    <a:pt x="4531578" y="2228418"/>
                    <a:pt x="4631315" y="2248273"/>
                  </a:cubicBezTo>
                  <a:cubicBezTo>
                    <a:pt x="4829403" y="2287522"/>
                    <a:pt x="5151702" y="1935210"/>
                    <a:pt x="5365028" y="1702491"/>
                  </a:cubicBezTo>
                  <a:cubicBezTo>
                    <a:pt x="5431982" y="1629073"/>
                    <a:pt x="5489700" y="1566276"/>
                    <a:pt x="5537721" y="1520101"/>
                  </a:cubicBezTo>
                  <a:cubicBezTo>
                    <a:pt x="5574200" y="1485470"/>
                    <a:pt x="5615757" y="1441605"/>
                    <a:pt x="5664240" y="1390813"/>
                  </a:cubicBezTo>
                  <a:cubicBezTo>
                    <a:pt x="5891419" y="1151628"/>
                    <a:pt x="6234034" y="791467"/>
                    <a:pt x="6596504" y="791467"/>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5844FBBC-E37D-4274-AA16-CE48478D125B}"/>
                </a:ext>
              </a:extLst>
            </p:cNvPr>
            <p:cNvSpPr/>
            <p:nvPr/>
          </p:nvSpPr>
          <p:spPr>
            <a:xfrm>
              <a:off x="48949" y="4587648"/>
              <a:ext cx="5166597" cy="955828"/>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grpSp>
    </p:spTree>
    <p:extLst>
      <p:ext uri="{BB962C8B-B14F-4D97-AF65-F5344CB8AC3E}">
        <p14:creationId xmlns:p14="http://schemas.microsoft.com/office/powerpoint/2010/main" val="2011118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Penjelasan</a:t>
            </a:r>
            <a:r>
              <a:rPr lang="en-US" dirty="0"/>
              <a:t> </a:t>
            </a:r>
            <a:r>
              <a:rPr lang="en-US" dirty="0" err="1"/>
              <a:t>Aplikasi</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4832092"/>
          </a:xfrm>
          <a:prstGeom prst="rect">
            <a:avLst/>
          </a:prstGeom>
          <a:noFill/>
        </p:spPr>
        <p:txBody>
          <a:bodyPr wrap="square" rtlCol="0">
            <a:spAutoFit/>
          </a:bodyPr>
          <a:lstStyle/>
          <a:p>
            <a:r>
              <a:rPr lang="id-ID" sz="2800" dirty="0"/>
              <a:t>Untuk menjelaskan Aplikasi yang di kembangkan secara singkat, beberapa poin yang bisa di ambil</a:t>
            </a:r>
          </a:p>
          <a:p>
            <a:endParaRPr lang="id-ID" sz="2800" dirty="0"/>
          </a:p>
          <a:p>
            <a:pPr marL="342900" indent="-342900">
              <a:buFont typeface="+mj-lt"/>
              <a:buAutoNum type="arabicPeriod"/>
            </a:pPr>
            <a:r>
              <a:rPr lang="id-ID" sz="2000" dirty="0"/>
              <a:t>Nama Aplikasi</a:t>
            </a:r>
          </a:p>
          <a:p>
            <a:pPr marL="342900" indent="-342900">
              <a:buFont typeface="+mj-lt"/>
              <a:buAutoNum type="arabicPeriod"/>
            </a:pPr>
            <a:r>
              <a:rPr lang="id-ID" sz="2000" dirty="0"/>
              <a:t>Bentuk Aplikasi dan platform yang di gunakan</a:t>
            </a:r>
          </a:p>
          <a:p>
            <a:pPr marL="342900" indent="-342900">
              <a:buFont typeface="+mj-lt"/>
              <a:buAutoNum type="arabicPeriod"/>
            </a:pPr>
            <a:r>
              <a:rPr lang="id-ID" sz="2000" dirty="0"/>
              <a:t>Pengguna aplikasi </a:t>
            </a:r>
          </a:p>
          <a:p>
            <a:pPr marL="342900" indent="-342900">
              <a:buFont typeface="+mj-lt"/>
              <a:buAutoNum type="arabicPeriod"/>
            </a:pPr>
            <a:r>
              <a:rPr lang="id-ID" sz="2000" dirty="0"/>
              <a:t>Tujuan Aplikasi di kembangkan</a:t>
            </a:r>
            <a:endParaRPr lang="id-ID" sz="2800" dirty="0"/>
          </a:p>
          <a:p>
            <a:pPr marL="342900" indent="-342900">
              <a:buFont typeface="+mj-lt"/>
              <a:buAutoNum type="arabicPeriod"/>
            </a:pPr>
            <a:endParaRPr lang="id-ID" dirty="0"/>
          </a:p>
          <a:p>
            <a:r>
              <a:rPr lang="id-ID" dirty="0" err="1"/>
              <a:t>Simase</a:t>
            </a:r>
            <a:r>
              <a:rPr lang="id-ID" dirty="0"/>
              <a:t> (Sistem Manajemen Surat Elektronik) merupakan aplikasi yang dapat di gunakan dengan menggunakan web browser serta perangkat </a:t>
            </a:r>
            <a:r>
              <a:rPr lang="id-ID" dirty="0" err="1"/>
              <a:t>mobile</a:t>
            </a:r>
            <a:r>
              <a:rPr lang="id-ID" dirty="0"/>
              <a:t>, aplikasi ini di gunakan oleh seluruh pegawai yang ada di lingkungan </a:t>
            </a:r>
            <a:r>
              <a:rPr lang="id-ID" dirty="0" err="1"/>
              <a:t>Dibas</a:t>
            </a:r>
            <a:r>
              <a:rPr lang="id-ID" dirty="0"/>
              <a:t> Komunikasi Informasi dan statistika </a:t>
            </a:r>
            <a:r>
              <a:rPr lang="id-ID" dirty="0" err="1"/>
              <a:t>propinsi</a:t>
            </a:r>
            <a:r>
              <a:rPr lang="id-ID" dirty="0"/>
              <a:t> lampung, </a:t>
            </a:r>
            <a:r>
              <a:rPr lang="id-ID" dirty="0" err="1"/>
              <a:t>Simase</a:t>
            </a:r>
            <a:r>
              <a:rPr lang="id-ID" dirty="0"/>
              <a:t> di gunakan untuk </a:t>
            </a:r>
            <a:r>
              <a:rPr lang="id-ID" dirty="0" err="1"/>
              <a:t>menajeman</a:t>
            </a:r>
            <a:r>
              <a:rPr lang="id-ID" dirty="0"/>
              <a:t> surat yang ada di </a:t>
            </a:r>
            <a:r>
              <a:rPr lang="id-ID" dirty="0" err="1"/>
              <a:t>dins</a:t>
            </a:r>
            <a:r>
              <a:rPr lang="id-ID" dirty="0"/>
              <a:t> </a:t>
            </a:r>
            <a:r>
              <a:rPr lang="id-ID" dirty="0" err="1"/>
              <a:t>terserbut</a:t>
            </a:r>
            <a:r>
              <a:rPr lang="id-ID" dirty="0"/>
              <a:t>, aplikasi ini terdiri dari </a:t>
            </a:r>
            <a:r>
              <a:rPr lang="id-ID" dirty="0" err="1"/>
              <a:t>fitur</a:t>
            </a:r>
            <a:r>
              <a:rPr lang="id-ID" dirty="0"/>
              <a:t> </a:t>
            </a:r>
            <a:r>
              <a:rPr lang="id-ID" dirty="0" err="1"/>
              <a:t>penerimaa</a:t>
            </a:r>
            <a:r>
              <a:rPr lang="id-ID" dirty="0"/>
              <a:t> surat, pengiriman surat dan </a:t>
            </a:r>
            <a:r>
              <a:rPr lang="id-ID" dirty="0" err="1"/>
              <a:t>pengelolaa</a:t>
            </a:r>
            <a:r>
              <a:rPr lang="id-ID" dirty="0"/>
              <a:t> surat, aplikasi ini berfungsi sebagai media komunikasi dinas agar lebih tertata dan terkelola dengan baik.</a:t>
            </a:r>
          </a:p>
        </p:txBody>
      </p:sp>
    </p:spTree>
    <p:extLst>
      <p:ext uri="{BB962C8B-B14F-4D97-AF65-F5344CB8AC3E}">
        <p14:creationId xmlns:p14="http://schemas.microsoft.com/office/powerpoint/2010/main" val="1932377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Pengguna</a:t>
            </a:r>
            <a:r>
              <a:rPr lang="en-US" dirty="0"/>
              <a:t> </a:t>
            </a:r>
            <a:r>
              <a:rPr lang="en-US" dirty="0" err="1"/>
              <a:t>Aplikasi</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4401205"/>
          </a:xfrm>
          <a:prstGeom prst="rect">
            <a:avLst/>
          </a:prstGeom>
          <a:noFill/>
        </p:spPr>
        <p:txBody>
          <a:bodyPr wrap="square" rtlCol="0">
            <a:spAutoFit/>
          </a:bodyPr>
          <a:lstStyle/>
          <a:p>
            <a:r>
              <a:rPr lang="id-ID" sz="2800" dirty="0"/>
              <a:t>Bagian ini berisi </a:t>
            </a:r>
            <a:r>
              <a:rPr lang="id-ID" sz="2800" dirty="0" err="1"/>
              <a:t>Role</a:t>
            </a:r>
            <a:r>
              <a:rPr lang="id-ID" sz="2800" dirty="0"/>
              <a:t> dalam penggunaan sistem, untuk menentukan </a:t>
            </a:r>
            <a:r>
              <a:rPr lang="id-ID" sz="2800" dirty="0" err="1"/>
              <a:t>role</a:t>
            </a:r>
            <a:r>
              <a:rPr lang="id-ID" sz="2800" dirty="0"/>
              <a:t> kita bisa memilih hanya </a:t>
            </a:r>
            <a:r>
              <a:rPr lang="id-ID" sz="2800" dirty="0" err="1"/>
              <a:t>stakeholder</a:t>
            </a:r>
            <a:r>
              <a:rPr lang="id-ID" sz="2800" dirty="0"/>
              <a:t> yang terlibat dalam sistem dan </a:t>
            </a:r>
            <a:r>
              <a:rPr lang="id-ID" sz="2800" dirty="0" err="1"/>
              <a:t>fitur</a:t>
            </a:r>
            <a:r>
              <a:rPr lang="id-ID" sz="2800" dirty="0"/>
              <a:t> </a:t>
            </a:r>
            <a:r>
              <a:rPr lang="id-ID" sz="2800" dirty="0" err="1"/>
              <a:t>fitur</a:t>
            </a:r>
            <a:r>
              <a:rPr lang="id-ID" sz="2800" dirty="0"/>
              <a:t> yang akan di gunakan oleh </a:t>
            </a:r>
            <a:r>
              <a:rPr lang="id-ID" sz="2800" dirty="0" err="1"/>
              <a:t>user</a:t>
            </a:r>
            <a:r>
              <a:rPr lang="id-ID" sz="2800" dirty="0"/>
              <a:t> tersebut. Tuliskan pula spesifikasi yang harus di miliki oleh seorang </a:t>
            </a:r>
            <a:r>
              <a:rPr lang="id-ID" sz="2800" dirty="0" err="1"/>
              <a:t>user</a:t>
            </a:r>
            <a:r>
              <a:rPr lang="id-ID" sz="2800" dirty="0"/>
              <a:t>.</a:t>
            </a:r>
          </a:p>
          <a:p>
            <a:endParaRPr lang="id-ID" sz="2800" dirty="0"/>
          </a:p>
          <a:p>
            <a:endParaRPr lang="id-ID" sz="2800" dirty="0"/>
          </a:p>
          <a:p>
            <a:endParaRPr lang="id-ID" sz="2800" dirty="0"/>
          </a:p>
          <a:p>
            <a:endParaRPr lang="id-ID" sz="2800" dirty="0"/>
          </a:p>
        </p:txBody>
      </p:sp>
      <p:graphicFrame>
        <p:nvGraphicFramePr>
          <p:cNvPr id="5" name="Tabel 5">
            <a:extLst>
              <a:ext uri="{FF2B5EF4-FFF2-40B4-BE49-F238E27FC236}">
                <a16:creationId xmlns:a16="http://schemas.microsoft.com/office/drawing/2014/main" id="{C01459C8-1356-7D47-A331-CA770F26800C}"/>
              </a:ext>
            </a:extLst>
          </p:cNvPr>
          <p:cNvGraphicFramePr>
            <a:graphicFrameLocks noGrp="1"/>
          </p:cNvGraphicFramePr>
          <p:nvPr>
            <p:extLst>
              <p:ext uri="{D42A27DB-BD31-4B8C-83A1-F6EECF244321}">
                <p14:modId xmlns:p14="http://schemas.microsoft.com/office/powerpoint/2010/main" val="1544831475"/>
              </p:ext>
            </p:extLst>
          </p:nvPr>
        </p:nvGraphicFramePr>
        <p:xfrm>
          <a:off x="3133153" y="4101368"/>
          <a:ext cx="8128000" cy="1833880"/>
        </p:xfrm>
        <a:graphic>
          <a:graphicData uri="http://schemas.openxmlformats.org/drawingml/2006/table">
            <a:tbl>
              <a:tblPr firstRow="1" bandRow="1">
                <a:tableStyleId>{5C22544A-7EE6-4342-B048-85BDC9FD1C3A}</a:tableStyleId>
              </a:tblPr>
              <a:tblGrid>
                <a:gridCol w="545962">
                  <a:extLst>
                    <a:ext uri="{9D8B030D-6E8A-4147-A177-3AD203B41FA5}">
                      <a16:colId xmlns:a16="http://schemas.microsoft.com/office/drawing/2014/main" val="2602305572"/>
                    </a:ext>
                  </a:extLst>
                </a:gridCol>
                <a:gridCol w="1742739">
                  <a:extLst>
                    <a:ext uri="{9D8B030D-6E8A-4147-A177-3AD203B41FA5}">
                      <a16:colId xmlns:a16="http://schemas.microsoft.com/office/drawing/2014/main" val="3327328776"/>
                    </a:ext>
                  </a:extLst>
                </a:gridCol>
                <a:gridCol w="3033657">
                  <a:extLst>
                    <a:ext uri="{9D8B030D-6E8A-4147-A177-3AD203B41FA5}">
                      <a16:colId xmlns:a16="http://schemas.microsoft.com/office/drawing/2014/main" val="2508826168"/>
                    </a:ext>
                  </a:extLst>
                </a:gridCol>
                <a:gridCol w="2805642">
                  <a:extLst>
                    <a:ext uri="{9D8B030D-6E8A-4147-A177-3AD203B41FA5}">
                      <a16:colId xmlns:a16="http://schemas.microsoft.com/office/drawing/2014/main" val="2211921382"/>
                    </a:ext>
                  </a:extLst>
                </a:gridCol>
              </a:tblGrid>
              <a:tr h="370840">
                <a:tc>
                  <a:txBody>
                    <a:bodyPr/>
                    <a:lstStyle/>
                    <a:p>
                      <a:r>
                        <a:rPr lang="id-ID" dirty="0" err="1"/>
                        <a:t>No</a:t>
                      </a:r>
                      <a:endParaRPr lang="id-ID" dirty="0"/>
                    </a:p>
                  </a:txBody>
                  <a:tcPr/>
                </a:tc>
                <a:tc>
                  <a:txBody>
                    <a:bodyPr/>
                    <a:lstStyle/>
                    <a:p>
                      <a:r>
                        <a:rPr lang="id-ID" dirty="0"/>
                        <a:t>User</a:t>
                      </a:r>
                    </a:p>
                  </a:txBody>
                  <a:tcPr/>
                </a:tc>
                <a:tc>
                  <a:txBody>
                    <a:bodyPr/>
                    <a:lstStyle/>
                    <a:p>
                      <a:r>
                        <a:rPr lang="id-ID" dirty="0"/>
                        <a:t>Spesifikasi</a:t>
                      </a:r>
                    </a:p>
                  </a:txBody>
                  <a:tcPr/>
                </a:tc>
                <a:tc>
                  <a:txBody>
                    <a:bodyPr/>
                    <a:lstStyle/>
                    <a:p>
                      <a:r>
                        <a:rPr lang="id-ID" dirty="0"/>
                        <a:t>Fungsi Sistem</a:t>
                      </a:r>
                    </a:p>
                  </a:txBody>
                  <a:tcPr/>
                </a:tc>
                <a:extLst>
                  <a:ext uri="{0D108BD9-81ED-4DB2-BD59-A6C34878D82A}">
                    <a16:rowId xmlns:a16="http://schemas.microsoft.com/office/drawing/2014/main" val="1881247247"/>
                  </a:ext>
                </a:extLst>
              </a:tr>
              <a:tr h="370840">
                <a:tc>
                  <a:txBody>
                    <a:bodyPr/>
                    <a:lstStyle/>
                    <a:p>
                      <a:r>
                        <a:rPr lang="id-ID" dirty="0"/>
                        <a:t>1</a:t>
                      </a:r>
                    </a:p>
                  </a:txBody>
                  <a:tcPr/>
                </a:tc>
                <a:tc>
                  <a:txBody>
                    <a:bodyPr/>
                    <a:lstStyle/>
                    <a:p>
                      <a:r>
                        <a:rPr lang="id-ID" dirty="0"/>
                        <a:t>Administrator</a:t>
                      </a:r>
                    </a:p>
                  </a:txBody>
                  <a:tcPr/>
                </a:tc>
                <a:tc>
                  <a:txBody>
                    <a:bodyPr/>
                    <a:lstStyle/>
                    <a:p>
                      <a:r>
                        <a:rPr lang="id-ID" dirty="0"/>
                        <a:t>Mampu </a:t>
                      </a:r>
                      <a:r>
                        <a:rPr lang="id-ID" dirty="0" err="1"/>
                        <a:t>mengoprasikan</a:t>
                      </a:r>
                      <a:r>
                        <a:rPr lang="id-ID" dirty="0"/>
                        <a:t> komputer, mampu </a:t>
                      </a:r>
                      <a:r>
                        <a:rPr lang="id-ID" dirty="0" err="1"/>
                        <a:t>berkerja</a:t>
                      </a:r>
                      <a:r>
                        <a:rPr lang="id-ID" dirty="0"/>
                        <a:t> dengan </a:t>
                      </a:r>
                      <a:r>
                        <a:rPr lang="id-ID" dirty="0" err="1"/>
                        <a:t>form</a:t>
                      </a:r>
                      <a:r>
                        <a:rPr lang="id-ID" dirty="0"/>
                        <a:t> dalam web dan </a:t>
                      </a:r>
                      <a:r>
                        <a:rPr lang="id-ID" dirty="0" err="1"/>
                        <a:t>mobile</a:t>
                      </a:r>
                      <a:r>
                        <a:rPr lang="id-ID" dirty="0"/>
                        <a:t>, menguasai pengelolaan </a:t>
                      </a:r>
                      <a:r>
                        <a:rPr lang="id-ID" dirty="0" err="1"/>
                        <a:t>database</a:t>
                      </a:r>
                      <a:endParaRPr lang="id-ID" dirty="0"/>
                    </a:p>
                  </a:txBody>
                  <a:tcPr/>
                </a:tc>
                <a:tc>
                  <a:txBody>
                    <a:bodyPr/>
                    <a:lstStyle/>
                    <a:p>
                      <a:pPr marL="342900" indent="-342900">
                        <a:buAutoNum type="arabicPeriod"/>
                      </a:pPr>
                      <a:r>
                        <a:rPr lang="id-ID" dirty="0"/>
                        <a:t>Mengelola akun</a:t>
                      </a:r>
                    </a:p>
                    <a:p>
                      <a:pPr marL="342900" indent="-342900">
                        <a:buAutoNum type="arabicPeriod"/>
                      </a:pPr>
                      <a:r>
                        <a:rPr lang="id-ID" dirty="0"/>
                        <a:t>Mengelola hak akses.</a:t>
                      </a:r>
                    </a:p>
                    <a:p>
                      <a:pPr marL="342900" indent="-342900">
                        <a:buAutoNum type="arabicPeriod"/>
                      </a:pPr>
                      <a:r>
                        <a:rPr lang="id-ID" dirty="0"/>
                        <a:t>Mencetak laporan</a:t>
                      </a:r>
                    </a:p>
                    <a:p>
                      <a:pPr marL="342900" indent="-342900">
                        <a:buAutoNum type="arabicPeriod"/>
                      </a:pPr>
                      <a:r>
                        <a:rPr lang="id-ID" dirty="0" err="1"/>
                        <a:t>Menginput</a:t>
                      </a:r>
                      <a:r>
                        <a:rPr lang="id-ID" dirty="0"/>
                        <a:t> master surat</a:t>
                      </a:r>
                    </a:p>
                  </a:txBody>
                  <a:tcPr/>
                </a:tc>
                <a:extLst>
                  <a:ext uri="{0D108BD9-81ED-4DB2-BD59-A6C34878D82A}">
                    <a16:rowId xmlns:a16="http://schemas.microsoft.com/office/drawing/2014/main" val="1825131036"/>
                  </a:ext>
                </a:extLst>
              </a:tr>
            </a:tbl>
          </a:graphicData>
        </a:graphic>
      </p:graphicFrame>
    </p:spTree>
    <p:extLst>
      <p:ext uri="{BB962C8B-B14F-4D97-AF65-F5344CB8AC3E}">
        <p14:creationId xmlns:p14="http://schemas.microsoft.com/office/powerpoint/2010/main" val="217313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Spesifikasi</a:t>
            </a:r>
            <a:r>
              <a:rPr lang="en-US" dirty="0"/>
              <a:t> </a:t>
            </a:r>
            <a:r>
              <a:rPr lang="en-US" dirty="0" err="1"/>
              <a:t>Aplikasi</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4401205"/>
          </a:xfrm>
          <a:prstGeom prst="rect">
            <a:avLst/>
          </a:prstGeom>
          <a:noFill/>
        </p:spPr>
        <p:txBody>
          <a:bodyPr wrap="square" rtlCol="0">
            <a:spAutoFit/>
          </a:bodyPr>
          <a:lstStyle/>
          <a:p>
            <a:r>
              <a:rPr lang="id-ID" sz="2800" dirty="0"/>
              <a:t>Penjelasan mengenai standar minimum yang harus di penuhi oleh aplikasi, terdiri dari</a:t>
            </a:r>
          </a:p>
          <a:p>
            <a:pPr marL="514350" indent="-514350">
              <a:buAutoNum type="arabicPeriod"/>
            </a:pPr>
            <a:r>
              <a:rPr lang="id-ID" sz="2800" dirty="0"/>
              <a:t>Spesifikasi Hardware</a:t>
            </a:r>
          </a:p>
          <a:p>
            <a:pPr marL="514350" indent="-514350">
              <a:buAutoNum type="arabicPeriod"/>
            </a:pPr>
            <a:r>
              <a:rPr lang="id-ID" sz="2800" dirty="0"/>
              <a:t>Spesifikasi </a:t>
            </a:r>
            <a:r>
              <a:rPr lang="id-ID" sz="2800" dirty="0" err="1"/>
              <a:t>Software</a:t>
            </a:r>
            <a:endParaRPr lang="id-ID" sz="2800" dirty="0"/>
          </a:p>
          <a:p>
            <a:pPr marL="514350" indent="-514350">
              <a:buAutoNum type="arabicPeriod"/>
            </a:pPr>
            <a:r>
              <a:rPr lang="id-ID" sz="2800" dirty="0"/>
              <a:t>Spesifikasi Network</a:t>
            </a:r>
          </a:p>
          <a:p>
            <a:pPr marL="514350" indent="-514350">
              <a:buAutoNum type="arabicPeriod"/>
            </a:pPr>
            <a:r>
              <a:rPr lang="id-ID" sz="2800" dirty="0"/>
              <a:t>Spesifikasi </a:t>
            </a:r>
            <a:r>
              <a:rPr lang="id-ID" sz="2800" dirty="0" err="1"/>
              <a:t>Security</a:t>
            </a:r>
            <a:endParaRPr lang="id-ID" sz="2800" dirty="0"/>
          </a:p>
          <a:p>
            <a:endParaRPr lang="id-ID" sz="2800" dirty="0"/>
          </a:p>
          <a:p>
            <a:endParaRPr lang="id-ID" sz="2800" dirty="0"/>
          </a:p>
          <a:p>
            <a:endParaRPr lang="id-ID" sz="2800" dirty="0"/>
          </a:p>
          <a:p>
            <a:endParaRPr lang="id-ID" sz="2800" dirty="0"/>
          </a:p>
        </p:txBody>
      </p:sp>
    </p:spTree>
    <p:extLst>
      <p:ext uri="{BB962C8B-B14F-4D97-AF65-F5344CB8AC3E}">
        <p14:creationId xmlns:p14="http://schemas.microsoft.com/office/powerpoint/2010/main" val="944771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Spesifikasi</a:t>
            </a:r>
            <a:r>
              <a:rPr lang="en-US" dirty="0"/>
              <a:t> Hardware</a:t>
            </a:r>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9" y="1202320"/>
            <a:ext cx="8461665" cy="6647974"/>
          </a:xfrm>
          <a:prstGeom prst="rect">
            <a:avLst/>
          </a:prstGeom>
          <a:noFill/>
        </p:spPr>
        <p:txBody>
          <a:bodyPr wrap="square" rtlCol="0">
            <a:spAutoFit/>
          </a:bodyPr>
          <a:lstStyle/>
          <a:p>
            <a:r>
              <a:rPr lang="id-ID" b="1" dirty="0"/>
              <a:t>Spesifikasi Hardware</a:t>
            </a:r>
          </a:p>
          <a:p>
            <a:r>
              <a:rPr lang="id-ID" dirty="0"/>
              <a:t>Spesifikasi minimum </a:t>
            </a:r>
            <a:r>
              <a:rPr lang="id-ID" dirty="0" err="1"/>
              <a:t>hardware</a:t>
            </a:r>
            <a:r>
              <a:rPr lang="id-ID" dirty="0"/>
              <a:t> yang dibutuhkan untuk penggunaan Sistem ini adalah sebagai berikut: </a:t>
            </a:r>
          </a:p>
          <a:p>
            <a:pPr marL="342900" indent="-342900">
              <a:buAutoNum type="arabicPeriod"/>
            </a:pPr>
            <a:r>
              <a:rPr lang="id-ID" dirty="0" err="1"/>
              <a:t>Processor</a:t>
            </a:r>
            <a:r>
              <a:rPr lang="id-ID" dirty="0"/>
              <a:t>: Intel i3 2.6Ghz. </a:t>
            </a:r>
          </a:p>
          <a:p>
            <a:pPr marL="342900" indent="-342900">
              <a:buAutoNum type="arabicPeriod"/>
            </a:pPr>
            <a:r>
              <a:rPr lang="id-ID" dirty="0" err="1"/>
              <a:t>Memory</a:t>
            </a:r>
            <a:r>
              <a:rPr lang="id-ID" dirty="0"/>
              <a:t>: 4 GB DDR3. </a:t>
            </a:r>
          </a:p>
          <a:p>
            <a:pPr marL="342900" indent="-342900">
              <a:buAutoNum type="arabicPeriod"/>
            </a:pPr>
            <a:r>
              <a:rPr lang="id-ID" dirty="0"/>
              <a:t>Hard </a:t>
            </a:r>
            <a:r>
              <a:rPr lang="id-ID" dirty="0" err="1"/>
              <a:t>Disk</a:t>
            </a:r>
            <a:r>
              <a:rPr lang="id-ID" dirty="0"/>
              <a:t>: 100 GB.</a:t>
            </a:r>
          </a:p>
          <a:p>
            <a:endParaRPr lang="id-ID" dirty="0"/>
          </a:p>
          <a:p>
            <a:r>
              <a:rPr lang="id-ID" dirty="0"/>
              <a:t>spesifikasi minimum </a:t>
            </a:r>
            <a:r>
              <a:rPr lang="id-ID" dirty="0" err="1"/>
              <a:t>hardware</a:t>
            </a:r>
            <a:r>
              <a:rPr lang="id-ID" dirty="0"/>
              <a:t> yang dibutuhkan untuk Mengembangkan aplikasi adalah sebagai berikut: </a:t>
            </a:r>
          </a:p>
          <a:p>
            <a:pPr marL="342900" indent="-342900">
              <a:buAutoNum type="arabicPeriod"/>
            </a:pPr>
            <a:r>
              <a:rPr lang="id-ID" dirty="0" err="1"/>
              <a:t>Processor</a:t>
            </a:r>
            <a:r>
              <a:rPr lang="id-ID" dirty="0"/>
              <a:t>: Intel i7 2.6GHz. </a:t>
            </a:r>
          </a:p>
          <a:p>
            <a:pPr marL="342900" indent="-342900">
              <a:buAutoNum type="arabicPeriod"/>
            </a:pPr>
            <a:r>
              <a:rPr lang="id-ID" dirty="0" err="1"/>
              <a:t>Memory</a:t>
            </a:r>
            <a:r>
              <a:rPr lang="id-ID" dirty="0"/>
              <a:t>: 8 GB DDR3. </a:t>
            </a:r>
          </a:p>
          <a:p>
            <a:pPr marL="342900" indent="-342900">
              <a:buAutoNum type="arabicPeriod"/>
            </a:pPr>
            <a:r>
              <a:rPr lang="id-ID" dirty="0"/>
              <a:t>Hard </a:t>
            </a:r>
            <a:r>
              <a:rPr lang="id-ID" dirty="0" err="1"/>
              <a:t>Disk</a:t>
            </a:r>
            <a:r>
              <a:rPr lang="id-ID" dirty="0"/>
              <a:t>: 500 GB. </a:t>
            </a:r>
          </a:p>
          <a:p>
            <a:endParaRPr lang="id-ID" dirty="0"/>
          </a:p>
          <a:p>
            <a:r>
              <a:rPr lang="id-ID" dirty="0"/>
              <a:t>spesifikasi minimum </a:t>
            </a:r>
            <a:r>
              <a:rPr lang="id-ID" dirty="0" err="1"/>
              <a:t>hardware</a:t>
            </a:r>
            <a:r>
              <a:rPr lang="id-ID" dirty="0"/>
              <a:t> yang dibutuhkan untuk Server aplikasi adalah sebagai berikut: </a:t>
            </a:r>
          </a:p>
          <a:p>
            <a:pPr marL="342900" indent="-342900">
              <a:buAutoNum type="arabicPeriod"/>
            </a:pPr>
            <a:r>
              <a:rPr lang="id-ID" dirty="0" err="1"/>
              <a:t>Processor</a:t>
            </a:r>
            <a:r>
              <a:rPr lang="id-ID" dirty="0"/>
              <a:t>: XEON 16 </a:t>
            </a:r>
            <a:r>
              <a:rPr lang="id-ID" dirty="0" err="1"/>
              <a:t>Core</a:t>
            </a:r>
            <a:endParaRPr lang="id-ID" dirty="0"/>
          </a:p>
          <a:p>
            <a:pPr marL="342900" indent="-342900">
              <a:buAutoNum type="arabicPeriod"/>
            </a:pPr>
            <a:r>
              <a:rPr lang="id-ID" dirty="0" err="1"/>
              <a:t>Memory</a:t>
            </a:r>
            <a:r>
              <a:rPr lang="id-ID" dirty="0"/>
              <a:t>: 16 GB DDR4. </a:t>
            </a:r>
          </a:p>
          <a:p>
            <a:pPr marL="342900" indent="-342900">
              <a:buAutoNum type="arabicPeriod"/>
            </a:pPr>
            <a:r>
              <a:rPr lang="id-ID" dirty="0"/>
              <a:t>Hard </a:t>
            </a:r>
            <a:r>
              <a:rPr lang="id-ID" dirty="0" err="1"/>
              <a:t>Disk</a:t>
            </a:r>
            <a:r>
              <a:rPr lang="id-ID" dirty="0"/>
              <a:t>: 2 TB. </a:t>
            </a:r>
          </a:p>
          <a:p>
            <a:pPr marL="342900" indent="-342900">
              <a:buAutoNum type="arabicPeriod"/>
            </a:pPr>
            <a:endParaRPr lang="id-ID" dirty="0"/>
          </a:p>
          <a:p>
            <a:endParaRPr lang="id-ID" sz="2800" dirty="0"/>
          </a:p>
          <a:p>
            <a:endParaRPr lang="id-ID" sz="2800" dirty="0"/>
          </a:p>
          <a:p>
            <a:endParaRPr lang="id-ID" sz="2800" dirty="0"/>
          </a:p>
        </p:txBody>
      </p:sp>
    </p:spTree>
    <p:extLst>
      <p:ext uri="{BB962C8B-B14F-4D97-AF65-F5344CB8AC3E}">
        <p14:creationId xmlns:p14="http://schemas.microsoft.com/office/powerpoint/2010/main" val="3570588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Spesifikasi</a:t>
            </a:r>
            <a:r>
              <a:rPr lang="en-US" dirty="0"/>
              <a:t> Software</a:t>
            </a:r>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9" y="1202320"/>
            <a:ext cx="8461665" cy="5509200"/>
          </a:xfrm>
          <a:prstGeom prst="rect">
            <a:avLst/>
          </a:prstGeom>
          <a:noFill/>
        </p:spPr>
        <p:txBody>
          <a:bodyPr wrap="square" rtlCol="0">
            <a:spAutoFit/>
          </a:bodyPr>
          <a:lstStyle/>
          <a:p>
            <a:r>
              <a:rPr lang="id-ID" sz="1600" dirty="0"/>
              <a:t>Spesifikasi minimum </a:t>
            </a:r>
            <a:r>
              <a:rPr lang="id-ID" sz="1600" dirty="0" err="1"/>
              <a:t>Software</a:t>
            </a:r>
            <a:r>
              <a:rPr lang="id-ID" sz="1600" dirty="0"/>
              <a:t> yang dibutuhkan untuk penggunaan Sistem ini adalah sebagai berikut: </a:t>
            </a:r>
          </a:p>
          <a:p>
            <a:pPr marL="342900" indent="-342900">
              <a:buAutoNum type="arabicPeriod"/>
            </a:pPr>
            <a:r>
              <a:rPr lang="id-ID" sz="1600" dirty="0"/>
              <a:t>OS System </a:t>
            </a:r>
            <a:r>
              <a:rPr lang="id-ID" sz="1600" dirty="0" err="1"/>
              <a:t>Linux</a:t>
            </a:r>
            <a:r>
              <a:rPr lang="id-ID" sz="1600" dirty="0"/>
              <a:t> dan </a:t>
            </a:r>
            <a:r>
              <a:rPr lang="id-ID" sz="1600" dirty="0" err="1"/>
              <a:t>windows</a:t>
            </a:r>
            <a:endParaRPr lang="id-ID" sz="1600" dirty="0"/>
          </a:p>
          <a:p>
            <a:pPr marL="342900" indent="-342900">
              <a:buAutoNum type="arabicPeriod"/>
            </a:pPr>
            <a:r>
              <a:rPr lang="id-ID" sz="1600" dirty="0" err="1"/>
              <a:t>Chrome</a:t>
            </a:r>
            <a:r>
              <a:rPr lang="id-ID" sz="1600" dirty="0"/>
              <a:t> Web Browser</a:t>
            </a:r>
          </a:p>
          <a:p>
            <a:pPr marL="342900" indent="-342900">
              <a:buAutoNum type="arabicPeriod"/>
            </a:pPr>
            <a:r>
              <a:rPr lang="id-ID" sz="1600" dirty="0" err="1"/>
              <a:t>Printer</a:t>
            </a:r>
            <a:r>
              <a:rPr lang="id-ID" sz="1600" dirty="0"/>
              <a:t> </a:t>
            </a:r>
            <a:r>
              <a:rPr lang="id-ID" sz="1600" dirty="0" err="1"/>
              <a:t>Driver</a:t>
            </a:r>
            <a:endParaRPr lang="id-ID" sz="1600" dirty="0"/>
          </a:p>
          <a:p>
            <a:endParaRPr lang="id-ID" sz="1600" dirty="0"/>
          </a:p>
          <a:p>
            <a:r>
              <a:rPr lang="id-ID" sz="1600" dirty="0"/>
              <a:t>spesifikasi minimum </a:t>
            </a:r>
            <a:r>
              <a:rPr lang="id-ID" sz="1600" dirty="0" err="1"/>
              <a:t>Software</a:t>
            </a:r>
            <a:r>
              <a:rPr lang="id-ID" sz="1600" dirty="0"/>
              <a:t> yang dibutuhkan untuk Mengembangkan aplikasi adalah sebagai berikut: </a:t>
            </a:r>
          </a:p>
          <a:p>
            <a:pPr marL="342900" indent="-342900">
              <a:buAutoNum type="arabicPeriod"/>
            </a:pPr>
            <a:r>
              <a:rPr lang="id-ID" sz="1600" dirty="0"/>
              <a:t>OS System </a:t>
            </a:r>
            <a:r>
              <a:rPr lang="id-ID" sz="1600" dirty="0" err="1"/>
              <a:t>Linux</a:t>
            </a:r>
            <a:r>
              <a:rPr lang="id-ID" sz="1600" dirty="0"/>
              <a:t> dan </a:t>
            </a:r>
            <a:r>
              <a:rPr lang="id-ID" sz="1600" dirty="0" err="1"/>
              <a:t>windows</a:t>
            </a:r>
            <a:endParaRPr lang="id-ID" sz="1600" dirty="0"/>
          </a:p>
          <a:p>
            <a:pPr marL="342900" indent="-342900">
              <a:buAutoNum type="arabicPeriod"/>
            </a:pPr>
            <a:r>
              <a:rPr lang="id-ID" sz="1600" dirty="0" err="1"/>
              <a:t>Chrome</a:t>
            </a:r>
            <a:r>
              <a:rPr lang="id-ID" sz="1600" dirty="0"/>
              <a:t> Web Browser</a:t>
            </a:r>
          </a:p>
          <a:p>
            <a:pPr marL="342900" indent="-342900">
              <a:buAutoNum type="arabicPeriod"/>
            </a:pPr>
            <a:r>
              <a:rPr lang="id-ID" sz="1600" dirty="0"/>
              <a:t>XAMPP </a:t>
            </a:r>
            <a:r>
              <a:rPr lang="id-ID" sz="1600" dirty="0" err="1"/>
              <a:t>Apache</a:t>
            </a:r>
            <a:r>
              <a:rPr lang="id-ID" sz="1600" dirty="0"/>
              <a:t> Server</a:t>
            </a:r>
          </a:p>
          <a:p>
            <a:pPr marL="342900" indent="-342900">
              <a:buAutoNum type="arabicPeriod"/>
            </a:pPr>
            <a:r>
              <a:rPr lang="id-ID" sz="1600" dirty="0" err="1"/>
              <a:t>MySQL</a:t>
            </a:r>
            <a:endParaRPr lang="id-ID" sz="1600" dirty="0"/>
          </a:p>
          <a:p>
            <a:pPr marL="342900" indent="-342900">
              <a:buAutoNum type="arabicPeriod"/>
            </a:pPr>
            <a:r>
              <a:rPr lang="id-ID" sz="1600" dirty="0"/>
              <a:t>PHP</a:t>
            </a:r>
          </a:p>
          <a:p>
            <a:endParaRPr lang="id-ID" sz="1600" dirty="0"/>
          </a:p>
          <a:p>
            <a:r>
              <a:rPr lang="id-ID" sz="1600" dirty="0"/>
              <a:t>spesifikasi minimum </a:t>
            </a:r>
            <a:r>
              <a:rPr lang="id-ID" sz="1600" dirty="0" err="1"/>
              <a:t>Software</a:t>
            </a:r>
            <a:r>
              <a:rPr lang="id-ID" sz="1600" dirty="0"/>
              <a:t> yang dibutuhkan untuk Server aplikasi adalah sebagai berikut: </a:t>
            </a:r>
          </a:p>
          <a:p>
            <a:pPr marL="342900" indent="-342900">
              <a:buAutoNum type="arabicPeriod"/>
            </a:pPr>
            <a:r>
              <a:rPr lang="id-ID" sz="1600" dirty="0"/>
              <a:t>OS </a:t>
            </a:r>
            <a:r>
              <a:rPr lang="id-ID" sz="1600" dirty="0" err="1"/>
              <a:t>Linux</a:t>
            </a:r>
            <a:r>
              <a:rPr lang="id-ID" sz="1600" dirty="0"/>
              <a:t> Ubuntu</a:t>
            </a:r>
          </a:p>
          <a:p>
            <a:pPr marL="342900" indent="-342900">
              <a:buAutoNum type="arabicPeriod"/>
            </a:pPr>
            <a:r>
              <a:rPr lang="id-ID" sz="1600" dirty="0"/>
              <a:t>XAMPP </a:t>
            </a:r>
            <a:r>
              <a:rPr lang="id-ID" sz="1600" dirty="0" err="1"/>
              <a:t>Apache</a:t>
            </a:r>
            <a:r>
              <a:rPr lang="id-ID" sz="1600" dirty="0"/>
              <a:t> Server</a:t>
            </a:r>
          </a:p>
          <a:p>
            <a:pPr marL="342900" indent="-342900">
              <a:buAutoNum type="arabicPeriod"/>
            </a:pPr>
            <a:r>
              <a:rPr lang="id-ID" sz="1600" dirty="0" err="1"/>
              <a:t>MySQL</a:t>
            </a:r>
            <a:endParaRPr lang="id-ID" sz="1600" dirty="0"/>
          </a:p>
          <a:p>
            <a:endParaRPr lang="id-ID" sz="1600" dirty="0"/>
          </a:p>
          <a:p>
            <a:endParaRPr lang="id-ID" sz="1600" dirty="0"/>
          </a:p>
          <a:p>
            <a:endParaRPr lang="id-ID" sz="1600" dirty="0"/>
          </a:p>
        </p:txBody>
      </p:sp>
    </p:spTree>
    <p:extLst>
      <p:ext uri="{BB962C8B-B14F-4D97-AF65-F5344CB8AC3E}">
        <p14:creationId xmlns:p14="http://schemas.microsoft.com/office/powerpoint/2010/main" val="1247647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Spesifikasi</a:t>
            </a:r>
            <a:r>
              <a:rPr lang="en-US" dirty="0"/>
              <a:t> </a:t>
            </a:r>
            <a:r>
              <a:rPr lang="en-US" dirty="0" err="1"/>
              <a:t>Jaringan</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9" y="1202320"/>
            <a:ext cx="8461665" cy="4431983"/>
          </a:xfrm>
          <a:prstGeom prst="rect">
            <a:avLst/>
          </a:prstGeom>
          <a:noFill/>
        </p:spPr>
        <p:txBody>
          <a:bodyPr wrap="square" rtlCol="0">
            <a:spAutoFit/>
          </a:bodyPr>
          <a:lstStyle/>
          <a:p>
            <a:r>
              <a:rPr lang="id-ID" dirty="0"/>
              <a:t>Spesifikasi minimum Jaringan yang dibutuhkan untuk penggunaan Sistem ini adalah sebagai berikut: </a:t>
            </a:r>
          </a:p>
          <a:p>
            <a:pPr marL="342900" indent="-342900">
              <a:buAutoNum type="arabicPeriod"/>
            </a:pPr>
            <a:r>
              <a:rPr lang="id-ID" dirty="0"/>
              <a:t>Internet kecepatan 50 MBPS </a:t>
            </a:r>
            <a:r>
              <a:rPr lang="id-ID" dirty="0" err="1"/>
              <a:t>Shared</a:t>
            </a:r>
            <a:endParaRPr lang="id-ID" dirty="0"/>
          </a:p>
          <a:p>
            <a:pPr marL="342900" indent="-342900">
              <a:buAutoNum type="arabicPeriod"/>
            </a:pPr>
            <a:r>
              <a:rPr lang="id-ID" dirty="0"/>
              <a:t>Jaringan intranet</a:t>
            </a:r>
          </a:p>
          <a:p>
            <a:endParaRPr lang="id-ID" dirty="0"/>
          </a:p>
          <a:p>
            <a:r>
              <a:rPr lang="id-ID" dirty="0"/>
              <a:t>spesifikasi </a:t>
            </a:r>
            <a:r>
              <a:rPr lang="id-ID" dirty="0" err="1"/>
              <a:t>minimumJaringan</a:t>
            </a:r>
            <a:r>
              <a:rPr lang="id-ID" dirty="0"/>
              <a:t> yang dibutuhkan untuk Mengembangkan aplikasi adalah sebagai berikut: </a:t>
            </a:r>
          </a:p>
          <a:p>
            <a:pPr marL="342900" indent="-342900">
              <a:buAutoNum type="arabicPeriod"/>
            </a:pPr>
            <a:r>
              <a:rPr lang="id-ID" dirty="0"/>
              <a:t>Internet kecepatan 50 MBPS </a:t>
            </a:r>
            <a:r>
              <a:rPr lang="id-ID" dirty="0" err="1"/>
              <a:t>Shared</a:t>
            </a:r>
            <a:endParaRPr lang="id-ID" dirty="0"/>
          </a:p>
          <a:p>
            <a:pPr marL="342900" indent="-342900">
              <a:buAutoNum type="arabicPeriod"/>
            </a:pPr>
            <a:r>
              <a:rPr lang="id-ID" dirty="0"/>
              <a:t>Jaringan intranet</a:t>
            </a:r>
          </a:p>
          <a:p>
            <a:endParaRPr lang="id-ID" dirty="0"/>
          </a:p>
          <a:p>
            <a:r>
              <a:rPr lang="id-ID" dirty="0"/>
              <a:t>spesifikasi minimum Jaringan  yang dibutuhkan untuk Server aplikasi adalah sebagai berikut: </a:t>
            </a:r>
          </a:p>
          <a:p>
            <a:pPr marL="342900" indent="-342900">
              <a:buAutoNum type="arabicPeriod"/>
            </a:pPr>
            <a:r>
              <a:rPr lang="id-ID" dirty="0"/>
              <a:t>Internet kecepatan 50 MBPS </a:t>
            </a:r>
            <a:r>
              <a:rPr lang="id-ID" dirty="0" err="1"/>
              <a:t>Dedicated</a:t>
            </a:r>
            <a:r>
              <a:rPr lang="id-ID" dirty="0"/>
              <a:t> 1:1</a:t>
            </a:r>
          </a:p>
          <a:p>
            <a:endParaRPr lang="id-ID" sz="1600" dirty="0"/>
          </a:p>
          <a:p>
            <a:endParaRPr lang="id-ID" sz="1600" dirty="0"/>
          </a:p>
          <a:p>
            <a:endParaRPr lang="id-ID" sz="1600" dirty="0"/>
          </a:p>
        </p:txBody>
      </p:sp>
    </p:spTree>
    <p:extLst>
      <p:ext uri="{BB962C8B-B14F-4D97-AF65-F5344CB8AC3E}">
        <p14:creationId xmlns:p14="http://schemas.microsoft.com/office/powerpoint/2010/main" val="1114122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Spesifikasi</a:t>
            </a:r>
            <a:r>
              <a:rPr lang="en-US" dirty="0"/>
              <a:t> </a:t>
            </a:r>
            <a:r>
              <a:rPr lang="en-US" dirty="0" err="1"/>
              <a:t>Keamanan</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9" y="1202320"/>
            <a:ext cx="8461665" cy="6001643"/>
          </a:xfrm>
          <a:prstGeom prst="rect">
            <a:avLst/>
          </a:prstGeom>
          <a:noFill/>
        </p:spPr>
        <p:txBody>
          <a:bodyPr wrap="square" rtlCol="0">
            <a:spAutoFit/>
          </a:bodyPr>
          <a:lstStyle/>
          <a:p>
            <a:r>
              <a:rPr lang="id-ID" sz="1600" dirty="0"/>
              <a:t>Spesifikasi minimum Keamanan yang dibutuhkan untuk penggunaan Sistem ini adalah sebagai berikut: </a:t>
            </a:r>
          </a:p>
          <a:p>
            <a:pPr marL="342900" indent="-342900">
              <a:buAutoNum type="arabicPeriod"/>
            </a:pPr>
            <a:r>
              <a:rPr lang="id-ID" sz="1600" dirty="0" err="1"/>
              <a:t>Antivirus</a:t>
            </a:r>
            <a:endParaRPr lang="id-ID" sz="1600" dirty="0"/>
          </a:p>
          <a:p>
            <a:pPr marL="342900" indent="-342900">
              <a:buAutoNum type="arabicPeriod"/>
            </a:pPr>
            <a:r>
              <a:rPr lang="id-ID" sz="1600" dirty="0" err="1"/>
              <a:t>Firewall</a:t>
            </a:r>
            <a:endParaRPr lang="id-ID" sz="1600" dirty="0"/>
          </a:p>
          <a:p>
            <a:pPr marL="342900" indent="-342900">
              <a:buAutoNum type="arabicPeriod"/>
            </a:pPr>
            <a:r>
              <a:rPr lang="id-ID" sz="1600" dirty="0" err="1"/>
              <a:t>Mallware</a:t>
            </a:r>
            <a:r>
              <a:rPr lang="id-ID" sz="1600" dirty="0"/>
              <a:t> </a:t>
            </a:r>
            <a:r>
              <a:rPr lang="id-ID" sz="1600" dirty="0" err="1"/>
              <a:t>Detector</a:t>
            </a:r>
            <a:endParaRPr lang="id-ID" sz="1600" dirty="0"/>
          </a:p>
          <a:p>
            <a:endParaRPr lang="id-ID" sz="1600" dirty="0"/>
          </a:p>
          <a:p>
            <a:r>
              <a:rPr lang="id-ID" sz="1600" dirty="0"/>
              <a:t>spesifikasi minimum Keamanan yang dibutuhkan untuk Mengembangkan aplikasi adalah sebagai berikut: </a:t>
            </a:r>
          </a:p>
          <a:p>
            <a:pPr marL="342900" indent="-342900">
              <a:buAutoNum type="arabicPeriod"/>
            </a:pPr>
            <a:r>
              <a:rPr lang="id-ID" sz="1600" dirty="0" err="1"/>
              <a:t>Antivirus</a:t>
            </a:r>
            <a:endParaRPr lang="id-ID" sz="1600" dirty="0"/>
          </a:p>
          <a:p>
            <a:pPr marL="342900" indent="-342900">
              <a:buAutoNum type="arabicPeriod"/>
            </a:pPr>
            <a:r>
              <a:rPr lang="id-ID" sz="1600" dirty="0" err="1"/>
              <a:t>Firewall</a:t>
            </a:r>
            <a:endParaRPr lang="id-ID" sz="1600" dirty="0"/>
          </a:p>
          <a:p>
            <a:pPr marL="342900" indent="-342900">
              <a:buAutoNum type="arabicPeriod"/>
            </a:pPr>
            <a:r>
              <a:rPr lang="id-ID" sz="1600" dirty="0" err="1"/>
              <a:t>Mallware</a:t>
            </a:r>
            <a:r>
              <a:rPr lang="id-ID" sz="1600" dirty="0"/>
              <a:t> </a:t>
            </a:r>
            <a:r>
              <a:rPr lang="id-ID" sz="1600" dirty="0" err="1"/>
              <a:t>Detector</a:t>
            </a:r>
            <a:endParaRPr lang="id-ID" sz="1600" dirty="0"/>
          </a:p>
          <a:p>
            <a:pPr marL="342900" indent="-342900">
              <a:buAutoNum type="arabicPeriod"/>
            </a:pPr>
            <a:r>
              <a:rPr lang="id-ID" sz="1600" dirty="0"/>
              <a:t>Enkripsi Data</a:t>
            </a:r>
          </a:p>
          <a:p>
            <a:pPr marL="342900" indent="-342900">
              <a:buAutoNum type="arabicPeriod"/>
            </a:pPr>
            <a:r>
              <a:rPr lang="id-ID" sz="1600" dirty="0" err="1"/>
              <a:t>Session</a:t>
            </a:r>
            <a:r>
              <a:rPr lang="id-ID" sz="1600" dirty="0"/>
              <a:t> </a:t>
            </a:r>
            <a:r>
              <a:rPr lang="id-ID" sz="1600" dirty="0" err="1"/>
              <a:t>and</a:t>
            </a:r>
            <a:r>
              <a:rPr lang="id-ID" sz="1600" dirty="0"/>
              <a:t> </a:t>
            </a:r>
            <a:r>
              <a:rPr lang="id-ID" sz="1600" dirty="0" err="1"/>
              <a:t>cookie</a:t>
            </a:r>
            <a:r>
              <a:rPr lang="id-ID" sz="1600" dirty="0"/>
              <a:t> </a:t>
            </a:r>
            <a:r>
              <a:rPr lang="id-ID" sz="1600" dirty="0" err="1"/>
              <a:t>Setting</a:t>
            </a:r>
            <a:endParaRPr lang="id-ID" sz="1600" dirty="0"/>
          </a:p>
          <a:p>
            <a:endParaRPr lang="id-ID" sz="1600" dirty="0"/>
          </a:p>
          <a:p>
            <a:r>
              <a:rPr lang="id-ID" sz="1600" dirty="0"/>
              <a:t>spesifikasi minimum Keamanan  yang dibutuhkan untuk Server aplikasi adalah sebagai berikut: </a:t>
            </a:r>
          </a:p>
          <a:p>
            <a:pPr marL="342900" indent="-342900">
              <a:buAutoNum type="arabicPeriod"/>
            </a:pPr>
            <a:r>
              <a:rPr lang="id-ID" sz="1600" dirty="0" err="1"/>
              <a:t>Antivirus</a:t>
            </a:r>
            <a:endParaRPr lang="id-ID" sz="1600" dirty="0"/>
          </a:p>
          <a:p>
            <a:pPr marL="342900" indent="-342900">
              <a:buAutoNum type="arabicPeriod"/>
            </a:pPr>
            <a:r>
              <a:rPr lang="id-ID" sz="1600" dirty="0" err="1"/>
              <a:t>Firewall</a:t>
            </a:r>
            <a:endParaRPr lang="id-ID" sz="1600" dirty="0"/>
          </a:p>
          <a:p>
            <a:pPr marL="342900" indent="-342900">
              <a:buAutoNum type="arabicPeriod"/>
            </a:pPr>
            <a:r>
              <a:rPr lang="id-ID" sz="1600" dirty="0" err="1"/>
              <a:t>Mallware</a:t>
            </a:r>
            <a:r>
              <a:rPr lang="id-ID" sz="1600" dirty="0"/>
              <a:t> </a:t>
            </a:r>
            <a:r>
              <a:rPr lang="id-ID" sz="1600" dirty="0" err="1"/>
              <a:t>Detector</a:t>
            </a:r>
            <a:endParaRPr lang="id-ID" sz="1600" dirty="0"/>
          </a:p>
          <a:p>
            <a:pPr marL="342900" indent="-342900">
              <a:buAutoNum type="arabicPeriod"/>
            </a:pPr>
            <a:r>
              <a:rPr lang="id-ID" sz="1600" dirty="0" err="1"/>
              <a:t>Thread</a:t>
            </a:r>
            <a:r>
              <a:rPr lang="id-ID" sz="1600" dirty="0"/>
              <a:t> </a:t>
            </a:r>
            <a:r>
              <a:rPr lang="id-ID" sz="1600" dirty="0" err="1"/>
              <a:t>Detector</a:t>
            </a:r>
            <a:endParaRPr lang="id-ID" sz="1600" dirty="0"/>
          </a:p>
          <a:p>
            <a:pPr marL="342900" indent="-342900">
              <a:buAutoNum type="arabicPeriod"/>
            </a:pPr>
            <a:r>
              <a:rPr lang="id-ID" sz="1600" dirty="0" err="1"/>
              <a:t>Pentest</a:t>
            </a:r>
            <a:r>
              <a:rPr lang="id-ID" sz="1600" dirty="0"/>
              <a:t> </a:t>
            </a:r>
            <a:r>
              <a:rPr lang="id-ID" sz="1600" dirty="0" err="1"/>
              <a:t>Ceritiied</a:t>
            </a:r>
            <a:endParaRPr lang="id-ID" sz="1600" dirty="0"/>
          </a:p>
          <a:p>
            <a:endParaRPr lang="id-ID" sz="1600" dirty="0"/>
          </a:p>
          <a:p>
            <a:endParaRPr lang="id-ID" sz="1600" dirty="0"/>
          </a:p>
          <a:p>
            <a:endParaRPr lang="id-ID" sz="1600" dirty="0"/>
          </a:p>
        </p:txBody>
      </p:sp>
    </p:spTree>
    <p:extLst>
      <p:ext uri="{BB962C8B-B14F-4D97-AF65-F5344CB8AC3E}">
        <p14:creationId xmlns:p14="http://schemas.microsoft.com/office/powerpoint/2010/main" val="134910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a:t>Fitur </a:t>
            </a:r>
            <a:r>
              <a:rPr lang="en-US" dirty="0" err="1"/>
              <a:t>Aplikasi</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6709529"/>
          </a:xfrm>
          <a:prstGeom prst="rect">
            <a:avLst/>
          </a:prstGeom>
          <a:noFill/>
        </p:spPr>
        <p:txBody>
          <a:bodyPr wrap="square" rtlCol="0">
            <a:spAutoFit/>
          </a:bodyPr>
          <a:lstStyle/>
          <a:p>
            <a:r>
              <a:rPr lang="id-ID" sz="2800" dirty="0" err="1"/>
              <a:t>Fitur</a:t>
            </a:r>
            <a:r>
              <a:rPr lang="id-ID" sz="2800" dirty="0"/>
              <a:t> aplikasi menjelaskan fungsionalitas dari setiap menu yang akan di buat.</a:t>
            </a:r>
          </a:p>
          <a:p>
            <a:endParaRPr lang="id-ID" sz="2800" dirty="0"/>
          </a:p>
          <a:p>
            <a:r>
              <a:rPr lang="id-ID" dirty="0"/>
              <a:t>Contoh Kebutuhan Fungsional </a:t>
            </a:r>
            <a:r>
              <a:rPr lang="id-ID" dirty="0" err="1"/>
              <a:t>Fitur</a:t>
            </a:r>
            <a:r>
              <a:rPr lang="id-ID" dirty="0"/>
              <a:t> Surat Masuk</a:t>
            </a:r>
          </a:p>
          <a:p>
            <a:pPr marL="342900" indent="-342900">
              <a:buAutoNum type="arabicPeriod"/>
            </a:pPr>
            <a:r>
              <a:rPr lang="id-ID" dirty="0"/>
              <a:t>Sistem dapat melakukan mencatat surat yang masuk</a:t>
            </a:r>
          </a:p>
          <a:p>
            <a:pPr marL="342900" indent="-342900">
              <a:buAutoNum type="arabicPeriod"/>
            </a:pPr>
            <a:r>
              <a:rPr lang="id-ID" dirty="0"/>
              <a:t>Sistem dapat melihat berapa jumlah surat yang masuk dan dari mana asal surat</a:t>
            </a:r>
          </a:p>
          <a:p>
            <a:pPr marL="342900" indent="-342900">
              <a:buAutoNum type="arabicPeriod"/>
            </a:pPr>
            <a:r>
              <a:rPr lang="id-ID" dirty="0"/>
              <a:t>Sistem dapat menampilkan tanggal surat masuk</a:t>
            </a:r>
          </a:p>
          <a:p>
            <a:pPr marL="342900" indent="-342900">
              <a:buAutoNum type="arabicPeriod"/>
            </a:pPr>
            <a:r>
              <a:rPr lang="id-ID" dirty="0"/>
              <a:t>Sistem dapat memilah surat masuk berdasarkan filter tertentu</a:t>
            </a:r>
            <a:br>
              <a:rPr lang="id-ID" dirty="0"/>
            </a:br>
            <a:endParaRPr lang="id-ID" dirty="0"/>
          </a:p>
          <a:p>
            <a:r>
              <a:rPr lang="id-ID" dirty="0"/>
              <a:t>Contoh Kebutuhan Fungsional Surat Keluar</a:t>
            </a:r>
          </a:p>
          <a:p>
            <a:pPr marL="342900" indent="-342900">
              <a:buAutoNum type="arabicPeriod"/>
            </a:pPr>
            <a:r>
              <a:rPr lang="id-ID" dirty="0"/>
              <a:t>Sistem dapat melakukan mencatat surat yang keluar</a:t>
            </a:r>
          </a:p>
          <a:p>
            <a:pPr marL="342900" indent="-342900">
              <a:buAutoNum type="arabicPeriod"/>
            </a:pPr>
            <a:r>
              <a:rPr lang="id-ID" dirty="0"/>
              <a:t>Sistem dapat melihat berapa jumlah surat yang keluar dan </a:t>
            </a:r>
            <a:r>
              <a:rPr lang="id-ID" dirty="0" err="1"/>
              <a:t>kemana</a:t>
            </a:r>
            <a:r>
              <a:rPr lang="id-ID" dirty="0"/>
              <a:t> tujuan surat</a:t>
            </a:r>
          </a:p>
          <a:p>
            <a:pPr marL="342900" indent="-342900">
              <a:buAutoNum type="arabicPeriod"/>
            </a:pPr>
            <a:r>
              <a:rPr lang="id-ID" dirty="0"/>
              <a:t>Sistem dapat menampilkan tanggal surat keluar</a:t>
            </a:r>
          </a:p>
          <a:p>
            <a:pPr marL="342900" indent="-342900">
              <a:buAutoNum type="arabicPeriod"/>
            </a:pPr>
            <a:r>
              <a:rPr lang="id-ID" dirty="0"/>
              <a:t>Sistem dapat memilah surat keluar berdasarkan filter tertentu</a:t>
            </a:r>
            <a:endParaRPr lang="id-ID" sz="2800" dirty="0"/>
          </a:p>
          <a:p>
            <a:endParaRPr lang="id-ID" sz="2800" dirty="0"/>
          </a:p>
          <a:p>
            <a:endParaRPr lang="id-ID" sz="2800" dirty="0"/>
          </a:p>
          <a:p>
            <a:endParaRPr lang="id-ID" sz="2800" dirty="0"/>
          </a:p>
          <a:p>
            <a:endParaRPr lang="id-ID" sz="2800" dirty="0"/>
          </a:p>
        </p:txBody>
      </p:sp>
    </p:spTree>
    <p:extLst>
      <p:ext uri="{BB962C8B-B14F-4D97-AF65-F5344CB8AC3E}">
        <p14:creationId xmlns:p14="http://schemas.microsoft.com/office/powerpoint/2010/main" val="121822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a:t>Input </a:t>
            </a:r>
            <a:r>
              <a:rPr lang="en-US" dirty="0" err="1"/>
              <a:t>Aplikasi</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4893647"/>
          </a:xfrm>
          <a:prstGeom prst="rect">
            <a:avLst/>
          </a:prstGeom>
          <a:noFill/>
        </p:spPr>
        <p:txBody>
          <a:bodyPr wrap="square" rtlCol="0">
            <a:spAutoFit/>
          </a:bodyPr>
          <a:lstStyle/>
          <a:p>
            <a:r>
              <a:rPr lang="id-ID" sz="2800" dirty="0"/>
              <a:t>Dalam </a:t>
            </a:r>
            <a:r>
              <a:rPr lang="id-ID" sz="2800" dirty="0" err="1"/>
              <a:t>input</a:t>
            </a:r>
            <a:r>
              <a:rPr lang="id-ID" sz="2800" dirty="0"/>
              <a:t> aplikasi, penjabaran hal hal yang di perlukan sebagai pelengkap aplikasi sesuai dengan </a:t>
            </a:r>
            <a:r>
              <a:rPr lang="id-ID" sz="2800" dirty="0" err="1"/>
              <a:t>fitur</a:t>
            </a:r>
            <a:r>
              <a:rPr lang="id-ID" sz="2800" dirty="0"/>
              <a:t> utama yang di buat, dan sebagai landasan pengembangan aplikasi</a:t>
            </a:r>
          </a:p>
          <a:p>
            <a:endParaRPr lang="id-ID" sz="2800" dirty="0"/>
          </a:p>
          <a:p>
            <a:r>
              <a:rPr lang="id-ID" dirty="0"/>
              <a:t>Contoh </a:t>
            </a:r>
            <a:r>
              <a:rPr lang="id-ID" dirty="0" err="1"/>
              <a:t>Input</a:t>
            </a:r>
            <a:r>
              <a:rPr lang="id-ID" dirty="0"/>
              <a:t> Surat Masuk</a:t>
            </a:r>
          </a:p>
          <a:p>
            <a:pPr marL="342900" indent="-342900">
              <a:buAutoNum type="arabicPeriod"/>
            </a:pPr>
            <a:r>
              <a:rPr lang="id-ID" dirty="0"/>
              <a:t>Nomor Surat</a:t>
            </a:r>
          </a:p>
          <a:p>
            <a:pPr marL="342900" indent="-342900">
              <a:buAutoNum type="arabicPeriod"/>
            </a:pPr>
            <a:r>
              <a:rPr lang="id-ID" dirty="0"/>
              <a:t>Asal Surat</a:t>
            </a:r>
          </a:p>
          <a:p>
            <a:pPr marL="342900" indent="-342900">
              <a:buAutoNum type="arabicPeriod"/>
            </a:pPr>
            <a:r>
              <a:rPr lang="id-ID" dirty="0"/>
              <a:t>Keterangan Surat</a:t>
            </a:r>
          </a:p>
          <a:p>
            <a:pPr marL="342900" indent="-342900">
              <a:buAutoNum type="arabicPeriod"/>
            </a:pPr>
            <a:r>
              <a:rPr lang="id-ID" dirty="0" err="1"/>
              <a:t>Upload</a:t>
            </a:r>
            <a:r>
              <a:rPr lang="id-ID" dirty="0"/>
              <a:t> </a:t>
            </a:r>
            <a:r>
              <a:rPr lang="id-ID" dirty="0" err="1"/>
              <a:t>File</a:t>
            </a:r>
            <a:r>
              <a:rPr lang="id-ID" dirty="0"/>
              <a:t> Surat</a:t>
            </a:r>
          </a:p>
          <a:p>
            <a:pPr marL="342900" indent="-342900">
              <a:buAutoNum type="arabicPeriod"/>
            </a:pPr>
            <a:r>
              <a:rPr lang="id-ID" dirty="0"/>
              <a:t>Tanggal surat masuk</a:t>
            </a:r>
          </a:p>
          <a:p>
            <a:pPr marL="342900" indent="-342900">
              <a:buAutoNum type="arabicPeriod"/>
            </a:pPr>
            <a:r>
              <a:rPr lang="id-ID" dirty="0"/>
              <a:t>Tujuan dan disposisi surat</a:t>
            </a:r>
            <a:br>
              <a:rPr lang="id-ID" dirty="0"/>
            </a:br>
            <a:endParaRPr lang="id-ID" dirty="0"/>
          </a:p>
          <a:p>
            <a:endParaRPr lang="id-ID" sz="2800" dirty="0"/>
          </a:p>
        </p:txBody>
      </p:sp>
    </p:spTree>
    <p:extLst>
      <p:ext uri="{BB962C8B-B14F-4D97-AF65-F5344CB8AC3E}">
        <p14:creationId xmlns:p14="http://schemas.microsoft.com/office/powerpoint/2010/main" val="231488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a:t>Output </a:t>
            </a:r>
            <a:r>
              <a:rPr lang="en-US" dirty="0" err="1"/>
              <a:t>Aplikasi</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4616648"/>
          </a:xfrm>
          <a:prstGeom prst="rect">
            <a:avLst/>
          </a:prstGeom>
          <a:noFill/>
        </p:spPr>
        <p:txBody>
          <a:bodyPr wrap="square" rtlCol="0">
            <a:spAutoFit/>
          </a:bodyPr>
          <a:lstStyle/>
          <a:p>
            <a:r>
              <a:rPr lang="id-ID" sz="2800" dirty="0"/>
              <a:t>Dalam </a:t>
            </a:r>
            <a:r>
              <a:rPr lang="id-ID" sz="2800" dirty="0" err="1"/>
              <a:t>output</a:t>
            </a:r>
            <a:r>
              <a:rPr lang="id-ID" sz="2800" dirty="0"/>
              <a:t> aplikasi, berisi hal hal yang di perlukan sebagai informasi yang akan di berikan kepada </a:t>
            </a:r>
            <a:r>
              <a:rPr lang="id-ID" sz="2800" dirty="0" err="1"/>
              <a:t>stakeholder</a:t>
            </a:r>
            <a:r>
              <a:rPr lang="id-ID" sz="2800" dirty="0"/>
              <a:t>, dapat berupa hasil cetak dan </a:t>
            </a:r>
            <a:r>
              <a:rPr lang="id-ID" sz="2800" dirty="0" err="1"/>
              <a:t>noncetak</a:t>
            </a:r>
            <a:endParaRPr lang="id-ID" sz="2800" dirty="0"/>
          </a:p>
          <a:p>
            <a:endParaRPr lang="id-ID" sz="2800" dirty="0"/>
          </a:p>
          <a:p>
            <a:r>
              <a:rPr lang="id-ID" dirty="0"/>
              <a:t>Contoh </a:t>
            </a:r>
            <a:r>
              <a:rPr lang="id-ID" dirty="0" err="1"/>
              <a:t>Input</a:t>
            </a:r>
            <a:r>
              <a:rPr lang="id-ID" dirty="0"/>
              <a:t> Surat Masuk</a:t>
            </a:r>
          </a:p>
          <a:p>
            <a:pPr marL="342900" indent="-342900">
              <a:buAutoNum type="arabicPeriod"/>
            </a:pPr>
            <a:r>
              <a:rPr lang="id-ID" dirty="0"/>
              <a:t>Laporan Surat Masuk</a:t>
            </a:r>
          </a:p>
          <a:p>
            <a:pPr marL="342900" indent="-342900">
              <a:buAutoNum type="arabicPeriod"/>
            </a:pPr>
            <a:r>
              <a:rPr lang="id-ID" dirty="0"/>
              <a:t>Rekapitulasi Surat Masuk</a:t>
            </a:r>
          </a:p>
          <a:p>
            <a:pPr marL="342900" indent="-342900">
              <a:buAutoNum type="arabicPeriod"/>
            </a:pPr>
            <a:r>
              <a:rPr lang="id-ID" dirty="0"/>
              <a:t>Cetak Laporan Sesuai tanggal</a:t>
            </a:r>
          </a:p>
          <a:p>
            <a:pPr marL="342900" indent="-342900">
              <a:buAutoNum type="arabicPeriod"/>
            </a:pPr>
            <a:r>
              <a:rPr lang="id-ID" dirty="0"/>
              <a:t>Cetak Laporan sesuai Asal Surat</a:t>
            </a:r>
          </a:p>
          <a:p>
            <a:pPr marL="342900" indent="-342900">
              <a:buAutoNum type="arabicPeriod"/>
            </a:pPr>
            <a:r>
              <a:rPr lang="id-ID" dirty="0"/>
              <a:t>Cetak Laporan sesuai jenis surat</a:t>
            </a:r>
            <a:br>
              <a:rPr lang="id-ID" dirty="0"/>
            </a:br>
            <a:endParaRPr lang="id-ID" dirty="0"/>
          </a:p>
          <a:p>
            <a:endParaRPr lang="id-ID" sz="2800" dirty="0"/>
          </a:p>
        </p:txBody>
      </p:sp>
    </p:spTree>
    <p:extLst>
      <p:ext uri="{BB962C8B-B14F-4D97-AF65-F5344CB8AC3E}">
        <p14:creationId xmlns:p14="http://schemas.microsoft.com/office/powerpoint/2010/main" val="24641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 1">
            <a:extLst>
              <a:ext uri="{FF2B5EF4-FFF2-40B4-BE49-F238E27FC236}">
                <a16:creationId xmlns:a16="http://schemas.microsoft.com/office/drawing/2014/main" id="{DEF92001-0ECF-F74E-8235-CA4D659B6E01}"/>
              </a:ext>
            </a:extLst>
          </p:cNvPr>
          <p:cNvGraphicFramePr>
            <a:graphicFrameLocks noGrp="1"/>
          </p:cNvGraphicFramePr>
          <p:nvPr>
            <p:extLst>
              <p:ext uri="{D42A27DB-BD31-4B8C-83A1-F6EECF244321}">
                <p14:modId xmlns:p14="http://schemas.microsoft.com/office/powerpoint/2010/main" val="1314018923"/>
              </p:ext>
            </p:extLst>
          </p:nvPr>
        </p:nvGraphicFramePr>
        <p:xfrm>
          <a:off x="1111718" y="575985"/>
          <a:ext cx="10139378" cy="4110888"/>
        </p:xfrm>
        <a:graphic>
          <a:graphicData uri="http://schemas.openxmlformats.org/drawingml/2006/table">
            <a:tbl>
              <a:tblPr firstRow="1" firstCol="1" bandRow="1">
                <a:tableStyleId>{5C22544A-7EE6-4342-B048-85BDC9FD1C3A}</a:tableStyleId>
              </a:tblPr>
              <a:tblGrid>
                <a:gridCol w="540233">
                  <a:extLst>
                    <a:ext uri="{9D8B030D-6E8A-4147-A177-3AD203B41FA5}">
                      <a16:colId xmlns:a16="http://schemas.microsoft.com/office/drawing/2014/main" val="2926597709"/>
                    </a:ext>
                  </a:extLst>
                </a:gridCol>
                <a:gridCol w="4291158">
                  <a:extLst>
                    <a:ext uri="{9D8B030D-6E8A-4147-A177-3AD203B41FA5}">
                      <a16:colId xmlns:a16="http://schemas.microsoft.com/office/drawing/2014/main" val="1773771838"/>
                    </a:ext>
                  </a:extLst>
                </a:gridCol>
                <a:gridCol w="5307987">
                  <a:extLst>
                    <a:ext uri="{9D8B030D-6E8A-4147-A177-3AD203B41FA5}">
                      <a16:colId xmlns:a16="http://schemas.microsoft.com/office/drawing/2014/main" val="358818126"/>
                    </a:ext>
                  </a:extLst>
                </a:gridCol>
              </a:tblGrid>
              <a:tr h="289908">
                <a:tc>
                  <a:txBody>
                    <a:bodyPr/>
                    <a:lstStyle/>
                    <a:p>
                      <a:pPr algn="ctr">
                        <a:lnSpc>
                          <a:spcPct val="115000"/>
                        </a:lnSpc>
                      </a:pPr>
                      <a:r>
                        <a:rPr lang="id-ID" sz="1800" dirty="0">
                          <a:effectLst/>
                        </a:rPr>
                        <a:t>1</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en-US" sz="1800" dirty="0">
                          <a:effectLst/>
                        </a:rPr>
                        <a:t>Nama </a:t>
                      </a:r>
                      <a:r>
                        <a:rPr lang="en-US" sz="1800" dirty="0" err="1">
                          <a:effectLst/>
                        </a:rPr>
                        <a:t>Lengkap</a:t>
                      </a:r>
                      <a:r>
                        <a:rPr lang="en-US" sz="1800" dirty="0">
                          <a:effectLst/>
                        </a:rPr>
                        <a:t> (</a:t>
                      </a:r>
                      <a:r>
                        <a:rPr lang="en-US" sz="1800" dirty="0" err="1">
                          <a:effectLst/>
                        </a:rPr>
                        <a:t>dengan</a:t>
                      </a:r>
                      <a:r>
                        <a:rPr lang="en-US" sz="1800" dirty="0">
                          <a:effectLst/>
                        </a:rPr>
                        <a:t> </a:t>
                      </a:r>
                      <a:r>
                        <a:rPr lang="en-US" sz="1800" dirty="0" err="1">
                          <a:effectLst/>
                        </a:rPr>
                        <a:t>gelar</a:t>
                      </a:r>
                      <a:r>
                        <a:rPr lang="en-US" sz="1800" dirty="0">
                          <a:effectLst/>
                        </a:rPr>
                        <a:t>)</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15000"/>
                        </a:lnSpc>
                      </a:pPr>
                      <a:r>
                        <a:rPr lang="id-ID" sz="1800">
                          <a:effectLst/>
                        </a:rPr>
                        <a:t>Ahmad Cucus S.Kom., M.Kom </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81621747"/>
                  </a:ext>
                </a:extLst>
              </a:tr>
              <a:tr h="290003">
                <a:tc>
                  <a:txBody>
                    <a:bodyPr/>
                    <a:lstStyle/>
                    <a:p>
                      <a:pPr>
                        <a:lnSpc>
                          <a:spcPct val="115000"/>
                        </a:lnSpc>
                      </a:pPr>
                      <a:r>
                        <a:rPr lang="id-ID" sz="1800">
                          <a:effectLst/>
                        </a:rPr>
                        <a:t> </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pPr>
                      <a:r>
                        <a:rPr lang="id-ID" sz="1800" dirty="0">
                          <a:effectLst/>
                        </a:rPr>
                        <a:t>Jenis  Kelamin</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pPr>
                      <a:r>
                        <a:rPr lang="id-ID" sz="1800">
                          <a:effectLst/>
                        </a:rPr>
                        <a:t>L</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33737506"/>
                  </a:ext>
                </a:extLst>
              </a:tr>
              <a:tr h="290003">
                <a:tc>
                  <a:txBody>
                    <a:bodyPr/>
                    <a:lstStyle/>
                    <a:p>
                      <a:pPr>
                        <a:lnSpc>
                          <a:spcPct val="115000"/>
                        </a:lnSpc>
                      </a:pPr>
                      <a:r>
                        <a:rPr lang="id-ID" sz="1800">
                          <a:effectLst/>
                        </a:rPr>
                        <a:t>2</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pPr>
                      <a:r>
                        <a:rPr lang="en-US" sz="1800" dirty="0" err="1">
                          <a:effectLst/>
                        </a:rPr>
                        <a:t>Jabatan</a:t>
                      </a:r>
                      <a:r>
                        <a:rPr lang="en-US" sz="1800" dirty="0">
                          <a:effectLst/>
                        </a:rPr>
                        <a:t> </a:t>
                      </a:r>
                      <a:r>
                        <a:rPr lang="en-US" sz="1800" dirty="0" err="1">
                          <a:effectLst/>
                        </a:rPr>
                        <a:t>Fungsional</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pPr>
                      <a:r>
                        <a:rPr lang="id-ID" sz="1800">
                          <a:effectLst/>
                        </a:rPr>
                        <a:t>Lektor</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50965950"/>
                  </a:ext>
                </a:extLst>
              </a:tr>
              <a:tr h="290003">
                <a:tc>
                  <a:txBody>
                    <a:bodyPr/>
                    <a:lstStyle/>
                    <a:p>
                      <a:pPr algn="ctr">
                        <a:lnSpc>
                          <a:spcPct val="115000"/>
                        </a:lnSpc>
                      </a:pPr>
                      <a:r>
                        <a:rPr lang="en-US" sz="1800">
                          <a:effectLst/>
                        </a:rPr>
                        <a:t>3</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en-US" sz="1800">
                          <a:effectLst/>
                        </a:rPr>
                        <a:t>Jabatan Struktural</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id-ID" sz="1800">
                          <a:effectLst/>
                        </a:rPr>
                        <a:t> </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11105519"/>
                  </a:ext>
                </a:extLst>
              </a:tr>
              <a:tr h="290003">
                <a:tc>
                  <a:txBody>
                    <a:bodyPr/>
                    <a:lstStyle/>
                    <a:p>
                      <a:pPr algn="ctr">
                        <a:lnSpc>
                          <a:spcPct val="115000"/>
                        </a:lnSpc>
                      </a:pPr>
                      <a:r>
                        <a:rPr lang="en-US" sz="1800">
                          <a:effectLst/>
                        </a:rPr>
                        <a:t>4</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en-US" sz="1800" dirty="0">
                          <a:effectLst/>
                        </a:rPr>
                        <a:t>NIP/NIK/ </a:t>
                      </a:r>
                      <a:r>
                        <a:rPr lang="en-US" sz="1800" dirty="0" err="1">
                          <a:effectLst/>
                        </a:rPr>
                        <a:t>Identitas</a:t>
                      </a:r>
                      <a:r>
                        <a:rPr lang="en-US" sz="1800" dirty="0">
                          <a:effectLst/>
                        </a:rPr>
                        <a:t> </a:t>
                      </a:r>
                      <a:r>
                        <a:rPr lang="en-US" sz="1800" dirty="0" err="1">
                          <a:effectLst/>
                        </a:rPr>
                        <a:t>lainnya</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id-ID" sz="1800">
                          <a:effectLst/>
                        </a:rPr>
                        <a:t>000001838</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29995443"/>
                  </a:ext>
                </a:extLst>
              </a:tr>
              <a:tr h="290003">
                <a:tc>
                  <a:txBody>
                    <a:bodyPr/>
                    <a:lstStyle/>
                    <a:p>
                      <a:pPr>
                        <a:lnSpc>
                          <a:spcPct val="115000"/>
                        </a:lnSpc>
                      </a:pPr>
                      <a:r>
                        <a:rPr lang="en-US" sz="1800">
                          <a:effectLst/>
                        </a:rPr>
                        <a:t>5 </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15000"/>
                        </a:lnSpc>
                      </a:pPr>
                      <a:r>
                        <a:rPr lang="en-US" sz="1800" dirty="0">
                          <a:effectLst/>
                        </a:rPr>
                        <a:t>NIDN </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15000"/>
                        </a:lnSpc>
                      </a:pPr>
                      <a:r>
                        <a:rPr lang="en-US" sz="1800" dirty="0">
                          <a:effectLst/>
                        </a:rPr>
                        <a:t>0215067304</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56085760"/>
                  </a:ext>
                </a:extLst>
              </a:tr>
              <a:tr h="290003">
                <a:tc>
                  <a:txBody>
                    <a:bodyPr/>
                    <a:lstStyle/>
                    <a:p>
                      <a:pPr algn="ctr">
                        <a:lnSpc>
                          <a:spcPct val="115000"/>
                        </a:lnSpc>
                      </a:pPr>
                      <a:r>
                        <a:rPr lang="id-ID" sz="1800">
                          <a:effectLst/>
                        </a:rPr>
                        <a:t>6</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en-US" sz="1800">
                          <a:effectLst/>
                        </a:rPr>
                        <a:t>Tempat dan Tanggal Lahir</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id-ID" sz="1800" dirty="0">
                          <a:effectLst/>
                        </a:rPr>
                        <a:t>Malang dan 13/10/1985</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5802388"/>
                  </a:ext>
                </a:extLst>
              </a:tr>
              <a:tr h="605539">
                <a:tc>
                  <a:txBody>
                    <a:bodyPr/>
                    <a:lstStyle/>
                    <a:p>
                      <a:pPr algn="ctr">
                        <a:lnSpc>
                          <a:spcPct val="115000"/>
                        </a:lnSpc>
                      </a:pPr>
                      <a:r>
                        <a:rPr lang="id-ID" sz="1800">
                          <a:effectLst/>
                        </a:rPr>
                        <a:t>7</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en-US" sz="1800" dirty="0">
                          <a:effectLst/>
                        </a:rPr>
                        <a:t>Alamat </a:t>
                      </a:r>
                      <a:r>
                        <a:rPr lang="en-US" sz="1800" dirty="0" err="1">
                          <a:effectLst/>
                        </a:rPr>
                        <a:t>Rumah</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id-ID" sz="1800" dirty="0">
                          <a:effectLst/>
                        </a:rPr>
                        <a:t>Jl. </a:t>
                      </a:r>
                      <a:r>
                        <a:rPr lang="id-ID" sz="1800" dirty="0" err="1">
                          <a:effectLst/>
                        </a:rPr>
                        <a:t>Branti</a:t>
                      </a:r>
                      <a:r>
                        <a:rPr lang="id-ID" sz="1800" dirty="0">
                          <a:effectLst/>
                        </a:rPr>
                        <a:t> Raya KM 27 </a:t>
                      </a:r>
                      <a:r>
                        <a:rPr lang="id-ID" sz="1800" dirty="0" err="1">
                          <a:effectLst/>
                        </a:rPr>
                        <a:t>no</a:t>
                      </a:r>
                      <a:r>
                        <a:rPr lang="id-ID" sz="1800" dirty="0">
                          <a:effectLst/>
                        </a:rPr>
                        <a:t> 6, </a:t>
                      </a:r>
                      <a:r>
                        <a:rPr lang="id-ID" sz="1800" dirty="0" err="1">
                          <a:effectLst/>
                        </a:rPr>
                        <a:t>Gg</a:t>
                      </a:r>
                      <a:r>
                        <a:rPr lang="id-ID" sz="1800" dirty="0">
                          <a:effectLst/>
                        </a:rPr>
                        <a:t> </a:t>
                      </a:r>
                      <a:r>
                        <a:rPr lang="id-ID" sz="1800" dirty="0" err="1">
                          <a:effectLst/>
                        </a:rPr>
                        <a:t>Wiodo</a:t>
                      </a:r>
                      <a:r>
                        <a:rPr lang="id-ID" sz="1800" dirty="0">
                          <a:effectLst/>
                        </a:rPr>
                        <a:t> </a:t>
                      </a:r>
                      <a:r>
                        <a:rPr lang="id-ID" sz="1800" dirty="0" err="1">
                          <a:effectLst/>
                        </a:rPr>
                        <a:t>Branti</a:t>
                      </a:r>
                      <a:r>
                        <a:rPr lang="id-ID" sz="1800" dirty="0">
                          <a:effectLst/>
                        </a:rPr>
                        <a:t> Raya, Natar Lampung Selatan</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75472182"/>
                  </a:ext>
                </a:extLst>
              </a:tr>
              <a:tr h="290003">
                <a:tc>
                  <a:txBody>
                    <a:bodyPr/>
                    <a:lstStyle/>
                    <a:p>
                      <a:pPr algn="ctr">
                        <a:lnSpc>
                          <a:spcPct val="115000"/>
                        </a:lnSpc>
                      </a:pPr>
                      <a:r>
                        <a:rPr lang="id-ID" sz="1800">
                          <a:effectLst/>
                        </a:rPr>
                        <a:t>8</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en-US" sz="1800">
                          <a:effectLst/>
                        </a:rPr>
                        <a:t>Nomor Telepon/Faks/HP</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id-ID" sz="1800" dirty="0">
                          <a:effectLst/>
                        </a:rPr>
                        <a:t>085658991557</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67208462"/>
                  </a:ext>
                </a:extLst>
              </a:tr>
              <a:tr h="605539">
                <a:tc>
                  <a:txBody>
                    <a:bodyPr/>
                    <a:lstStyle/>
                    <a:p>
                      <a:pPr algn="ctr">
                        <a:lnSpc>
                          <a:spcPct val="115000"/>
                        </a:lnSpc>
                      </a:pPr>
                      <a:r>
                        <a:rPr lang="id-ID" sz="1800">
                          <a:effectLst/>
                        </a:rPr>
                        <a:t>9</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en-US" sz="1800">
                          <a:effectLst/>
                        </a:rPr>
                        <a:t>Alamat Kantor</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id-ID" sz="1800" dirty="0">
                          <a:effectLst/>
                        </a:rPr>
                        <a:t>Universitas Bandar Lampung, </a:t>
                      </a:r>
                      <a:r>
                        <a:rPr lang="id-ID" sz="1800" dirty="0" err="1">
                          <a:effectLst/>
                        </a:rPr>
                        <a:t>Jl.Z.A</a:t>
                      </a:r>
                      <a:r>
                        <a:rPr lang="id-ID" sz="1800" dirty="0">
                          <a:effectLst/>
                        </a:rPr>
                        <a:t>. Pagar Alam no.26 Bandar Lampung</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16391970"/>
                  </a:ext>
                </a:extLst>
              </a:tr>
              <a:tr h="290003">
                <a:tc>
                  <a:txBody>
                    <a:bodyPr/>
                    <a:lstStyle/>
                    <a:p>
                      <a:pPr algn="ctr">
                        <a:lnSpc>
                          <a:spcPct val="115000"/>
                        </a:lnSpc>
                      </a:pPr>
                      <a:r>
                        <a:rPr lang="id-ID" sz="1800">
                          <a:effectLst/>
                        </a:rPr>
                        <a:t>10</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en-US" sz="1800">
                          <a:effectLst/>
                        </a:rPr>
                        <a:t>Nomor Telepon/Faks</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id-ID" sz="1800" dirty="0">
                          <a:effectLst/>
                        </a:rPr>
                        <a:t>0721774626/0721701463</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54228845"/>
                  </a:ext>
                </a:extLst>
              </a:tr>
              <a:tr h="0">
                <a:tc>
                  <a:txBody>
                    <a:bodyPr/>
                    <a:lstStyle/>
                    <a:p>
                      <a:pPr algn="ctr">
                        <a:lnSpc>
                          <a:spcPct val="115000"/>
                        </a:lnSpc>
                      </a:pPr>
                      <a:r>
                        <a:rPr lang="en-US" sz="1800">
                          <a:effectLst/>
                        </a:rPr>
                        <a:t>1</a:t>
                      </a:r>
                      <a:r>
                        <a:rPr lang="id-ID" sz="1800">
                          <a:effectLst/>
                        </a:rPr>
                        <a:t>1</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en-US" sz="1800">
                          <a:effectLst/>
                        </a:rPr>
                        <a:t>Alamat e-mail</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pPr>
                      <a:r>
                        <a:rPr lang="id-ID" sz="1800" dirty="0">
                          <a:effectLst/>
                        </a:rPr>
                        <a:t>Ahmad</a:t>
                      </a:r>
                      <a:r>
                        <a:rPr lang="en-US" sz="1800" dirty="0">
                          <a:effectLst/>
                        </a:rPr>
                        <a:t>.</a:t>
                      </a:r>
                      <a:r>
                        <a:rPr lang="id-ID" sz="1800" dirty="0" err="1">
                          <a:effectLst/>
                        </a:rPr>
                        <a:t>cucus@ubl.ac.id</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03088232"/>
                  </a:ext>
                </a:extLst>
              </a:tr>
            </a:tbl>
          </a:graphicData>
        </a:graphic>
      </p:graphicFrame>
    </p:spTree>
    <p:extLst>
      <p:ext uri="{BB962C8B-B14F-4D97-AF65-F5344CB8AC3E}">
        <p14:creationId xmlns:p14="http://schemas.microsoft.com/office/powerpoint/2010/main" val="1054230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a:t>Lokasi </a:t>
            </a:r>
            <a:r>
              <a:rPr lang="en-US" dirty="0" err="1"/>
              <a:t>SourceCode</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5139869"/>
          </a:xfrm>
          <a:prstGeom prst="rect">
            <a:avLst/>
          </a:prstGeom>
          <a:noFill/>
        </p:spPr>
        <p:txBody>
          <a:bodyPr wrap="square" rtlCol="0">
            <a:spAutoFit/>
          </a:bodyPr>
          <a:lstStyle/>
          <a:p>
            <a:r>
              <a:rPr lang="id-ID" sz="2800" dirty="0"/>
              <a:t>Berisi </a:t>
            </a:r>
            <a:r>
              <a:rPr lang="id-ID" sz="2800" dirty="0" err="1"/>
              <a:t>dimana</a:t>
            </a:r>
            <a:r>
              <a:rPr lang="id-ID" sz="2800" dirty="0"/>
              <a:t> lokasi </a:t>
            </a:r>
            <a:r>
              <a:rPr lang="id-ID" sz="2800" dirty="0" err="1"/>
              <a:t>sourcecode</a:t>
            </a:r>
            <a:r>
              <a:rPr lang="id-ID" sz="2800" dirty="0"/>
              <a:t>, baik yang </a:t>
            </a:r>
            <a:r>
              <a:rPr lang="id-ID" sz="2800" dirty="0" err="1"/>
              <a:t>publish</a:t>
            </a:r>
            <a:r>
              <a:rPr lang="id-ID" sz="2800" dirty="0"/>
              <a:t> maupun </a:t>
            </a:r>
            <a:r>
              <a:rPr lang="id-ID" sz="2800" dirty="0" err="1"/>
              <a:t>backup</a:t>
            </a:r>
            <a:r>
              <a:rPr lang="id-ID" sz="2800" dirty="0"/>
              <a:t> </a:t>
            </a:r>
            <a:r>
              <a:rPr lang="id-ID" sz="2800" dirty="0" err="1"/>
              <a:t>sourcecode</a:t>
            </a:r>
            <a:endParaRPr lang="id-ID" sz="2800" dirty="0"/>
          </a:p>
          <a:p>
            <a:endParaRPr lang="id-ID" sz="2800" dirty="0"/>
          </a:p>
          <a:p>
            <a:r>
              <a:rPr lang="id-ID" dirty="0"/>
              <a:t>Lokasi </a:t>
            </a:r>
            <a:r>
              <a:rPr lang="id-ID" dirty="0" err="1"/>
              <a:t>sorcecode</a:t>
            </a:r>
            <a:r>
              <a:rPr lang="id-ID" dirty="0"/>
              <a:t> </a:t>
            </a:r>
            <a:r>
              <a:rPr lang="id-ID" dirty="0" err="1"/>
              <a:t>publish</a:t>
            </a:r>
            <a:r>
              <a:rPr lang="id-ID" dirty="0"/>
              <a:t>,</a:t>
            </a:r>
          </a:p>
          <a:p>
            <a:pPr marL="342900" indent="-342900">
              <a:buAutoNum type="arabicPeriod"/>
            </a:pPr>
            <a:r>
              <a:rPr lang="id-ID" dirty="0"/>
              <a:t>Server utama dengan alamat domain </a:t>
            </a:r>
            <a:r>
              <a:rPr lang="id-ID" dirty="0" err="1"/>
              <a:t>simase.lampungprov.go.id</a:t>
            </a:r>
            <a:endParaRPr lang="id-ID" dirty="0"/>
          </a:p>
          <a:p>
            <a:pPr marL="342900" indent="-342900">
              <a:buAutoNum type="arabicPeriod"/>
            </a:pPr>
            <a:r>
              <a:rPr lang="id-ID" dirty="0"/>
              <a:t>Server utama bertempat di Ruang Server dinas KOMINFOTIK dengan alamat Jl. </a:t>
            </a:r>
            <a:r>
              <a:rPr lang="id-ID" dirty="0" err="1"/>
              <a:t>Wolter</a:t>
            </a:r>
            <a:r>
              <a:rPr lang="id-ID" dirty="0"/>
              <a:t> </a:t>
            </a:r>
            <a:r>
              <a:rPr lang="id-ID" dirty="0" err="1"/>
              <a:t>Monginsidi</a:t>
            </a:r>
            <a:r>
              <a:rPr lang="id-ID" dirty="0"/>
              <a:t> </a:t>
            </a:r>
            <a:r>
              <a:rPr lang="id-ID" dirty="0" err="1"/>
              <a:t>No.mor</a:t>
            </a:r>
            <a:r>
              <a:rPr lang="id-ID" dirty="0"/>
              <a:t> 69, Talang, </a:t>
            </a:r>
            <a:r>
              <a:rPr lang="id-ID" dirty="0" err="1"/>
              <a:t>Telukbetung</a:t>
            </a:r>
            <a:r>
              <a:rPr lang="id-ID" dirty="0"/>
              <a:t> Selatan, Bandar Lampung City, Lampung 35211</a:t>
            </a:r>
          </a:p>
          <a:p>
            <a:pPr marL="342900" indent="-342900">
              <a:buAutoNum type="arabicPeriod"/>
            </a:pPr>
            <a:endParaRPr lang="id-ID" dirty="0"/>
          </a:p>
          <a:p>
            <a:r>
              <a:rPr lang="id-ID" dirty="0"/>
              <a:t>Lokasi </a:t>
            </a:r>
            <a:r>
              <a:rPr lang="id-ID" dirty="0" err="1"/>
              <a:t>sorcecode</a:t>
            </a:r>
            <a:r>
              <a:rPr lang="id-ID" dirty="0"/>
              <a:t> </a:t>
            </a:r>
            <a:r>
              <a:rPr lang="id-ID" dirty="0" err="1"/>
              <a:t>backup</a:t>
            </a:r>
            <a:r>
              <a:rPr lang="id-ID" dirty="0"/>
              <a:t>,</a:t>
            </a:r>
          </a:p>
          <a:p>
            <a:pPr marL="342900" indent="-342900">
              <a:buAutoNum type="arabicPeriod"/>
            </a:pPr>
            <a:r>
              <a:rPr lang="id-ID" dirty="0"/>
              <a:t>Server Pembantu</a:t>
            </a:r>
          </a:p>
          <a:p>
            <a:pPr marL="342900" indent="-342900">
              <a:buAutoNum type="arabicPeriod"/>
            </a:pPr>
            <a:r>
              <a:rPr lang="id-ID" dirty="0"/>
              <a:t>Server Pembantu bertempat di Ruang Server dinas KOMINFOTIK dengan alamat Jl. </a:t>
            </a:r>
            <a:r>
              <a:rPr lang="id-ID" dirty="0" err="1"/>
              <a:t>Wolter</a:t>
            </a:r>
            <a:r>
              <a:rPr lang="id-ID" dirty="0"/>
              <a:t> </a:t>
            </a:r>
            <a:r>
              <a:rPr lang="id-ID" dirty="0" err="1"/>
              <a:t>Monginsidi</a:t>
            </a:r>
            <a:r>
              <a:rPr lang="id-ID" dirty="0"/>
              <a:t> </a:t>
            </a:r>
            <a:r>
              <a:rPr lang="id-ID" dirty="0" err="1"/>
              <a:t>No.mor</a:t>
            </a:r>
            <a:r>
              <a:rPr lang="id-ID" dirty="0"/>
              <a:t> 69, Talang, </a:t>
            </a:r>
            <a:r>
              <a:rPr lang="id-ID" dirty="0" err="1"/>
              <a:t>Telukbetung</a:t>
            </a:r>
            <a:r>
              <a:rPr lang="id-ID" dirty="0"/>
              <a:t> Selatan, Bandar Lampung City, Lampung 35211</a:t>
            </a:r>
            <a:br>
              <a:rPr lang="id-ID" dirty="0"/>
            </a:br>
            <a:endParaRPr lang="id-ID" dirty="0"/>
          </a:p>
          <a:p>
            <a:endParaRPr lang="id-ID" sz="2800" dirty="0"/>
          </a:p>
        </p:txBody>
      </p:sp>
    </p:spTree>
    <p:extLst>
      <p:ext uri="{BB962C8B-B14F-4D97-AF65-F5344CB8AC3E}">
        <p14:creationId xmlns:p14="http://schemas.microsoft.com/office/powerpoint/2010/main" val="272576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239616" y="268965"/>
            <a:ext cx="9674087" cy="724247"/>
          </a:xfrm>
        </p:spPr>
        <p:txBody>
          <a:bodyPr/>
          <a:lstStyle/>
          <a:p>
            <a:r>
              <a:rPr lang="en-US" dirty="0" err="1"/>
              <a:t>Jangka</a:t>
            </a:r>
            <a:r>
              <a:rPr lang="en-US" dirty="0"/>
              <a:t> Waktu </a:t>
            </a:r>
            <a:r>
              <a:rPr lang="en-US" dirty="0" err="1"/>
              <a:t>Pengembangan</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1815882"/>
          </a:xfrm>
          <a:prstGeom prst="rect">
            <a:avLst/>
          </a:prstGeom>
          <a:noFill/>
        </p:spPr>
        <p:txBody>
          <a:bodyPr wrap="square" rtlCol="0">
            <a:spAutoFit/>
          </a:bodyPr>
          <a:lstStyle/>
          <a:p>
            <a:r>
              <a:rPr lang="id-ID" sz="2800" dirty="0"/>
              <a:t>Berisi </a:t>
            </a:r>
            <a:r>
              <a:rPr lang="id-ID" sz="2800" dirty="0" err="1"/>
              <a:t>timeline</a:t>
            </a:r>
            <a:r>
              <a:rPr lang="id-ID" sz="2800" dirty="0"/>
              <a:t> pengembangan sistem, lengkapi dengan step step pengembangan sistem, dan tentukan batas akhir pengembangan sistem, dapat berbentuk </a:t>
            </a:r>
            <a:r>
              <a:rPr lang="id-ID" sz="2800" dirty="0" err="1"/>
              <a:t>chart</a:t>
            </a:r>
            <a:r>
              <a:rPr lang="id-ID" sz="2800" dirty="0"/>
              <a:t> dan bagan</a:t>
            </a:r>
          </a:p>
        </p:txBody>
      </p:sp>
    </p:spTree>
    <p:extLst>
      <p:ext uri="{BB962C8B-B14F-4D97-AF65-F5344CB8AC3E}">
        <p14:creationId xmlns:p14="http://schemas.microsoft.com/office/powerpoint/2010/main" val="316130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239616" y="268965"/>
            <a:ext cx="9674087" cy="724247"/>
          </a:xfrm>
        </p:spPr>
        <p:txBody>
          <a:bodyPr/>
          <a:lstStyle/>
          <a:p>
            <a:r>
              <a:rPr lang="en-US" dirty="0" err="1"/>
              <a:t>Jangka</a:t>
            </a:r>
            <a:r>
              <a:rPr lang="en-US" dirty="0"/>
              <a:t> Waktu </a:t>
            </a:r>
            <a:r>
              <a:rPr lang="en-US" dirty="0" err="1"/>
              <a:t>Pengembangan</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pic>
        <p:nvPicPr>
          <p:cNvPr id="6" name="Gambar 5">
            <a:extLst>
              <a:ext uri="{FF2B5EF4-FFF2-40B4-BE49-F238E27FC236}">
                <a16:creationId xmlns:a16="http://schemas.microsoft.com/office/drawing/2014/main" id="{C5F6368D-8067-4240-A538-7F8DABCA0869}"/>
              </a:ext>
            </a:extLst>
          </p:cNvPr>
          <p:cNvPicPr>
            <a:picLocks noChangeAspect="1"/>
          </p:cNvPicPr>
          <p:nvPr/>
        </p:nvPicPr>
        <p:blipFill>
          <a:blip r:embed="rId2"/>
          <a:stretch>
            <a:fillRect/>
          </a:stretch>
        </p:blipFill>
        <p:spPr>
          <a:xfrm>
            <a:off x="3221461" y="1238383"/>
            <a:ext cx="4830838" cy="5189944"/>
          </a:xfrm>
          <a:prstGeom prst="rect">
            <a:avLst/>
          </a:prstGeom>
        </p:spPr>
      </p:pic>
    </p:spTree>
    <p:extLst>
      <p:ext uri="{BB962C8B-B14F-4D97-AF65-F5344CB8AC3E}">
        <p14:creationId xmlns:p14="http://schemas.microsoft.com/office/powerpoint/2010/main" val="2156530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239616" y="268965"/>
            <a:ext cx="9674087" cy="724247"/>
          </a:xfrm>
        </p:spPr>
        <p:txBody>
          <a:bodyPr/>
          <a:lstStyle/>
          <a:p>
            <a:r>
              <a:rPr lang="en-US" dirty="0" err="1"/>
              <a:t>Jangka</a:t>
            </a:r>
            <a:r>
              <a:rPr lang="en-US" dirty="0"/>
              <a:t> Waktu </a:t>
            </a:r>
            <a:r>
              <a:rPr lang="en-US" dirty="0" err="1"/>
              <a:t>Pengembangan</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pic>
        <p:nvPicPr>
          <p:cNvPr id="3" name="Gambar 2">
            <a:extLst>
              <a:ext uri="{FF2B5EF4-FFF2-40B4-BE49-F238E27FC236}">
                <a16:creationId xmlns:a16="http://schemas.microsoft.com/office/drawing/2014/main" id="{C4CB11DF-89C6-6842-B651-08229EC53F28}"/>
              </a:ext>
            </a:extLst>
          </p:cNvPr>
          <p:cNvPicPr>
            <a:picLocks noChangeAspect="1"/>
          </p:cNvPicPr>
          <p:nvPr/>
        </p:nvPicPr>
        <p:blipFill>
          <a:blip r:embed="rId2"/>
          <a:stretch>
            <a:fillRect/>
          </a:stretch>
        </p:blipFill>
        <p:spPr>
          <a:xfrm>
            <a:off x="3085044" y="1241241"/>
            <a:ext cx="5293171" cy="5477612"/>
          </a:xfrm>
          <a:prstGeom prst="rect">
            <a:avLst/>
          </a:prstGeom>
        </p:spPr>
      </p:pic>
    </p:spTree>
    <p:extLst>
      <p:ext uri="{BB962C8B-B14F-4D97-AF65-F5344CB8AC3E}">
        <p14:creationId xmlns:p14="http://schemas.microsoft.com/office/powerpoint/2010/main" val="3243796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239616" y="268965"/>
            <a:ext cx="9674087" cy="724247"/>
          </a:xfrm>
        </p:spPr>
        <p:txBody>
          <a:bodyPr/>
          <a:lstStyle/>
          <a:p>
            <a:r>
              <a:rPr lang="en-US" dirty="0" err="1"/>
              <a:t>Jangka</a:t>
            </a:r>
            <a:r>
              <a:rPr lang="en-US" dirty="0"/>
              <a:t> Waktu </a:t>
            </a:r>
            <a:r>
              <a:rPr lang="en-US" dirty="0" err="1"/>
              <a:t>Pengembangan</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pic>
        <p:nvPicPr>
          <p:cNvPr id="5" name="Gambar 4">
            <a:extLst>
              <a:ext uri="{FF2B5EF4-FFF2-40B4-BE49-F238E27FC236}">
                <a16:creationId xmlns:a16="http://schemas.microsoft.com/office/drawing/2014/main" id="{AE091DE5-9777-1D42-8DB6-5CBBCAADFF40}"/>
              </a:ext>
            </a:extLst>
          </p:cNvPr>
          <p:cNvPicPr>
            <a:picLocks noChangeAspect="1"/>
          </p:cNvPicPr>
          <p:nvPr/>
        </p:nvPicPr>
        <p:blipFill>
          <a:blip r:embed="rId2"/>
          <a:stretch>
            <a:fillRect/>
          </a:stretch>
        </p:blipFill>
        <p:spPr>
          <a:xfrm>
            <a:off x="2846599" y="1916950"/>
            <a:ext cx="9117914" cy="3788607"/>
          </a:xfrm>
          <a:prstGeom prst="rect">
            <a:avLst/>
          </a:prstGeom>
        </p:spPr>
      </p:pic>
    </p:spTree>
    <p:extLst>
      <p:ext uri="{BB962C8B-B14F-4D97-AF65-F5344CB8AC3E}">
        <p14:creationId xmlns:p14="http://schemas.microsoft.com/office/powerpoint/2010/main" val="893278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Pihak</a:t>
            </a:r>
            <a:r>
              <a:rPr lang="en-US" dirty="0"/>
              <a:t> </a:t>
            </a:r>
            <a:r>
              <a:rPr lang="en-US" dirty="0" err="1"/>
              <a:t>Terkait</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2246769"/>
          </a:xfrm>
          <a:prstGeom prst="rect">
            <a:avLst/>
          </a:prstGeom>
          <a:noFill/>
        </p:spPr>
        <p:txBody>
          <a:bodyPr wrap="square" rtlCol="0">
            <a:spAutoFit/>
          </a:bodyPr>
          <a:lstStyle/>
          <a:p>
            <a:r>
              <a:rPr lang="id-ID" sz="2800" dirty="0"/>
              <a:t>Pihak terkait adalah </a:t>
            </a:r>
            <a:r>
              <a:rPr lang="id-ID" sz="2800" dirty="0" err="1"/>
              <a:t>Stakeholder</a:t>
            </a:r>
            <a:r>
              <a:rPr lang="id-ID" sz="2800" dirty="0"/>
              <a:t> yang masuk dalam lingkup internal dan </a:t>
            </a:r>
            <a:r>
              <a:rPr lang="id-ID" sz="2800" dirty="0" err="1"/>
              <a:t>external</a:t>
            </a:r>
            <a:r>
              <a:rPr lang="id-ID" sz="2800" dirty="0"/>
              <a:t> Sistem, sertakan badan organisasi dan </a:t>
            </a:r>
            <a:r>
              <a:rPr lang="id-ID" sz="2800" dirty="0" err="1"/>
              <a:t>peroangan</a:t>
            </a:r>
            <a:r>
              <a:rPr lang="id-ID" sz="2800" dirty="0"/>
              <a:t> dalam pihak dan keterangan keterlibatan terkait seperti </a:t>
            </a:r>
          </a:p>
          <a:p>
            <a:r>
              <a:rPr lang="id-ID" sz="2800" dirty="0"/>
              <a:t>Pihak Internal</a:t>
            </a:r>
          </a:p>
        </p:txBody>
      </p:sp>
      <p:graphicFrame>
        <p:nvGraphicFramePr>
          <p:cNvPr id="3" name="Tabel 4">
            <a:extLst>
              <a:ext uri="{FF2B5EF4-FFF2-40B4-BE49-F238E27FC236}">
                <a16:creationId xmlns:a16="http://schemas.microsoft.com/office/drawing/2014/main" id="{A5024579-3511-1B45-820A-325EA0128FA6}"/>
              </a:ext>
            </a:extLst>
          </p:cNvPr>
          <p:cNvGraphicFramePr>
            <a:graphicFrameLocks noGrp="1"/>
          </p:cNvGraphicFramePr>
          <p:nvPr>
            <p:extLst>
              <p:ext uri="{D42A27DB-BD31-4B8C-83A1-F6EECF244321}">
                <p14:modId xmlns:p14="http://schemas.microsoft.com/office/powerpoint/2010/main" val="342113377"/>
              </p:ext>
            </p:extLst>
          </p:nvPr>
        </p:nvGraphicFramePr>
        <p:xfrm>
          <a:off x="3167654" y="3800289"/>
          <a:ext cx="8005391" cy="2021840"/>
        </p:xfrm>
        <a:graphic>
          <a:graphicData uri="http://schemas.openxmlformats.org/drawingml/2006/table">
            <a:tbl>
              <a:tblPr firstRow="1" bandRow="1">
                <a:tableStyleId>{5C22544A-7EE6-4342-B048-85BDC9FD1C3A}</a:tableStyleId>
              </a:tblPr>
              <a:tblGrid>
                <a:gridCol w="1196226">
                  <a:extLst>
                    <a:ext uri="{9D8B030D-6E8A-4147-A177-3AD203B41FA5}">
                      <a16:colId xmlns:a16="http://schemas.microsoft.com/office/drawing/2014/main" val="667408853"/>
                    </a:ext>
                  </a:extLst>
                </a:gridCol>
                <a:gridCol w="2648446">
                  <a:extLst>
                    <a:ext uri="{9D8B030D-6E8A-4147-A177-3AD203B41FA5}">
                      <a16:colId xmlns:a16="http://schemas.microsoft.com/office/drawing/2014/main" val="2692856746"/>
                    </a:ext>
                  </a:extLst>
                </a:gridCol>
                <a:gridCol w="4160719">
                  <a:extLst>
                    <a:ext uri="{9D8B030D-6E8A-4147-A177-3AD203B41FA5}">
                      <a16:colId xmlns:a16="http://schemas.microsoft.com/office/drawing/2014/main" val="871348513"/>
                    </a:ext>
                  </a:extLst>
                </a:gridCol>
              </a:tblGrid>
              <a:tr h="370840">
                <a:tc>
                  <a:txBody>
                    <a:bodyPr/>
                    <a:lstStyle/>
                    <a:p>
                      <a:r>
                        <a:rPr lang="id-ID" dirty="0" err="1"/>
                        <a:t>No</a:t>
                      </a:r>
                      <a:endParaRPr lang="id-ID" dirty="0"/>
                    </a:p>
                  </a:txBody>
                  <a:tcPr/>
                </a:tc>
                <a:tc>
                  <a:txBody>
                    <a:bodyPr/>
                    <a:lstStyle/>
                    <a:p>
                      <a:r>
                        <a:rPr lang="id-ID" dirty="0"/>
                        <a:t>Pihak</a:t>
                      </a:r>
                    </a:p>
                  </a:txBody>
                  <a:tcPr/>
                </a:tc>
                <a:tc>
                  <a:txBody>
                    <a:bodyPr/>
                    <a:lstStyle/>
                    <a:p>
                      <a:r>
                        <a:rPr lang="id-ID" dirty="0"/>
                        <a:t>Peran</a:t>
                      </a:r>
                    </a:p>
                  </a:txBody>
                  <a:tcPr/>
                </a:tc>
                <a:extLst>
                  <a:ext uri="{0D108BD9-81ED-4DB2-BD59-A6C34878D82A}">
                    <a16:rowId xmlns:a16="http://schemas.microsoft.com/office/drawing/2014/main" val="1304210845"/>
                  </a:ext>
                </a:extLst>
              </a:tr>
              <a:tr h="370840">
                <a:tc>
                  <a:txBody>
                    <a:bodyPr/>
                    <a:lstStyle/>
                    <a:p>
                      <a:r>
                        <a:rPr lang="id-ID" dirty="0"/>
                        <a:t>1</a:t>
                      </a:r>
                    </a:p>
                  </a:txBody>
                  <a:tcPr/>
                </a:tc>
                <a:tc>
                  <a:txBody>
                    <a:bodyPr/>
                    <a:lstStyle/>
                    <a:p>
                      <a:r>
                        <a:rPr lang="id-ID" dirty="0"/>
                        <a:t>Operator</a:t>
                      </a:r>
                    </a:p>
                  </a:txBody>
                  <a:tcPr/>
                </a:tc>
                <a:tc>
                  <a:txBody>
                    <a:bodyPr/>
                    <a:lstStyle/>
                    <a:p>
                      <a:r>
                        <a:rPr lang="id-ID" dirty="0"/>
                        <a:t>Pelaksana Aplikasi dan entri data</a:t>
                      </a:r>
                    </a:p>
                  </a:txBody>
                  <a:tcPr/>
                </a:tc>
                <a:extLst>
                  <a:ext uri="{0D108BD9-81ED-4DB2-BD59-A6C34878D82A}">
                    <a16:rowId xmlns:a16="http://schemas.microsoft.com/office/drawing/2014/main" val="534333814"/>
                  </a:ext>
                </a:extLst>
              </a:tr>
              <a:tr h="370840">
                <a:tc>
                  <a:txBody>
                    <a:bodyPr/>
                    <a:lstStyle/>
                    <a:p>
                      <a:r>
                        <a:rPr lang="id-ID" dirty="0"/>
                        <a:t>2</a:t>
                      </a:r>
                    </a:p>
                  </a:txBody>
                  <a:tcPr/>
                </a:tc>
                <a:tc>
                  <a:txBody>
                    <a:bodyPr/>
                    <a:lstStyle/>
                    <a:p>
                      <a:r>
                        <a:rPr lang="id-ID" dirty="0"/>
                        <a:t>Kepala Bidang</a:t>
                      </a:r>
                    </a:p>
                  </a:txBody>
                  <a:tcPr/>
                </a:tc>
                <a:tc>
                  <a:txBody>
                    <a:bodyPr/>
                    <a:lstStyle/>
                    <a:p>
                      <a:r>
                        <a:rPr lang="id-ID" dirty="0"/>
                        <a:t>Sebagai Fungsi </a:t>
                      </a:r>
                      <a:r>
                        <a:rPr lang="id-ID" dirty="0" err="1"/>
                        <a:t>Monitoring</a:t>
                      </a:r>
                      <a:r>
                        <a:rPr lang="id-ID" dirty="0"/>
                        <a:t> sistem dan program kerja</a:t>
                      </a:r>
                    </a:p>
                  </a:txBody>
                  <a:tcPr/>
                </a:tc>
                <a:extLst>
                  <a:ext uri="{0D108BD9-81ED-4DB2-BD59-A6C34878D82A}">
                    <a16:rowId xmlns:a16="http://schemas.microsoft.com/office/drawing/2014/main" val="1651566228"/>
                  </a:ext>
                </a:extLst>
              </a:tr>
              <a:tr h="370840">
                <a:tc>
                  <a:txBody>
                    <a:bodyPr/>
                    <a:lstStyle/>
                    <a:p>
                      <a:r>
                        <a:rPr lang="id-ID" dirty="0"/>
                        <a:t>3</a:t>
                      </a:r>
                    </a:p>
                  </a:txBody>
                  <a:tcPr/>
                </a:tc>
                <a:tc>
                  <a:txBody>
                    <a:bodyPr/>
                    <a:lstStyle/>
                    <a:p>
                      <a:r>
                        <a:rPr lang="id-ID" dirty="0"/>
                        <a:t>Kepala OPD</a:t>
                      </a:r>
                    </a:p>
                  </a:txBody>
                  <a:tcPr/>
                </a:tc>
                <a:tc>
                  <a:txBody>
                    <a:bodyPr/>
                    <a:lstStyle/>
                    <a:p>
                      <a:r>
                        <a:rPr lang="id-ID" dirty="0"/>
                        <a:t>Sebagai perencana strategis pengembangan aplikasi</a:t>
                      </a:r>
                    </a:p>
                  </a:txBody>
                  <a:tcPr/>
                </a:tc>
                <a:extLst>
                  <a:ext uri="{0D108BD9-81ED-4DB2-BD59-A6C34878D82A}">
                    <a16:rowId xmlns:a16="http://schemas.microsoft.com/office/drawing/2014/main" val="2228731577"/>
                  </a:ext>
                </a:extLst>
              </a:tr>
            </a:tbl>
          </a:graphicData>
        </a:graphic>
      </p:graphicFrame>
    </p:spTree>
    <p:extLst>
      <p:ext uri="{BB962C8B-B14F-4D97-AF65-F5344CB8AC3E}">
        <p14:creationId xmlns:p14="http://schemas.microsoft.com/office/powerpoint/2010/main" val="2272930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Pihak</a:t>
            </a:r>
            <a:r>
              <a:rPr lang="en-US" dirty="0"/>
              <a:t> </a:t>
            </a:r>
            <a:r>
              <a:rPr lang="en-US" dirty="0" err="1"/>
              <a:t>Terkait</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2246769"/>
          </a:xfrm>
          <a:prstGeom prst="rect">
            <a:avLst/>
          </a:prstGeom>
          <a:noFill/>
        </p:spPr>
        <p:txBody>
          <a:bodyPr wrap="square" rtlCol="0">
            <a:spAutoFit/>
          </a:bodyPr>
          <a:lstStyle/>
          <a:p>
            <a:r>
              <a:rPr lang="id-ID" sz="2800" dirty="0"/>
              <a:t>Pihak terkait adalah </a:t>
            </a:r>
            <a:r>
              <a:rPr lang="id-ID" sz="2800" dirty="0" err="1"/>
              <a:t>Stakeholder</a:t>
            </a:r>
            <a:r>
              <a:rPr lang="id-ID" sz="2800" dirty="0"/>
              <a:t> yang masuk dalam lingkup internal dan </a:t>
            </a:r>
            <a:r>
              <a:rPr lang="id-ID" sz="2800" dirty="0" err="1"/>
              <a:t>external</a:t>
            </a:r>
            <a:r>
              <a:rPr lang="id-ID" sz="2800" dirty="0"/>
              <a:t> Sistem, sertakan badan organisasi dan </a:t>
            </a:r>
            <a:r>
              <a:rPr lang="id-ID" sz="2800" dirty="0" err="1"/>
              <a:t>peroangan</a:t>
            </a:r>
            <a:r>
              <a:rPr lang="id-ID" sz="2800" dirty="0"/>
              <a:t> dalam pihak dan keterangan keterlibatan terkait seperti </a:t>
            </a:r>
          </a:p>
          <a:p>
            <a:r>
              <a:rPr lang="id-ID" sz="2800" dirty="0"/>
              <a:t>Pihak </a:t>
            </a:r>
            <a:r>
              <a:rPr lang="id-ID" sz="2800" dirty="0" err="1"/>
              <a:t>External</a:t>
            </a:r>
            <a:endParaRPr lang="id-ID" sz="2800" dirty="0"/>
          </a:p>
        </p:txBody>
      </p:sp>
      <p:graphicFrame>
        <p:nvGraphicFramePr>
          <p:cNvPr id="3" name="Tabel 4">
            <a:extLst>
              <a:ext uri="{FF2B5EF4-FFF2-40B4-BE49-F238E27FC236}">
                <a16:creationId xmlns:a16="http://schemas.microsoft.com/office/drawing/2014/main" id="{A5024579-3511-1B45-820A-325EA0128FA6}"/>
              </a:ext>
            </a:extLst>
          </p:cNvPr>
          <p:cNvGraphicFramePr>
            <a:graphicFrameLocks noGrp="1"/>
          </p:cNvGraphicFramePr>
          <p:nvPr>
            <p:extLst>
              <p:ext uri="{D42A27DB-BD31-4B8C-83A1-F6EECF244321}">
                <p14:modId xmlns:p14="http://schemas.microsoft.com/office/powerpoint/2010/main" val="1923803422"/>
              </p:ext>
            </p:extLst>
          </p:nvPr>
        </p:nvGraphicFramePr>
        <p:xfrm>
          <a:off x="3167654" y="3690400"/>
          <a:ext cx="7490068" cy="2021840"/>
        </p:xfrm>
        <a:graphic>
          <a:graphicData uri="http://schemas.openxmlformats.org/drawingml/2006/table">
            <a:tbl>
              <a:tblPr firstRow="1" bandRow="1">
                <a:tableStyleId>{5C22544A-7EE6-4342-B048-85BDC9FD1C3A}</a:tableStyleId>
              </a:tblPr>
              <a:tblGrid>
                <a:gridCol w="1119223">
                  <a:extLst>
                    <a:ext uri="{9D8B030D-6E8A-4147-A177-3AD203B41FA5}">
                      <a16:colId xmlns:a16="http://schemas.microsoft.com/office/drawing/2014/main" val="667408853"/>
                    </a:ext>
                  </a:extLst>
                </a:gridCol>
                <a:gridCol w="2477960">
                  <a:extLst>
                    <a:ext uri="{9D8B030D-6E8A-4147-A177-3AD203B41FA5}">
                      <a16:colId xmlns:a16="http://schemas.microsoft.com/office/drawing/2014/main" val="2692856746"/>
                    </a:ext>
                  </a:extLst>
                </a:gridCol>
                <a:gridCol w="3892885">
                  <a:extLst>
                    <a:ext uri="{9D8B030D-6E8A-4147-A177-3AD203B41FA5}">
                      <a16:colId xmlns:a16="http://schemas.microsoft.com/office/drawing/2014/main" val="871348513"/>
                    </a:ext>
                  </a:extLst>
                </a:gridCol>
              </a:tblGrid>
              <a:tr h="370840">
                <a:tc>
                  <a:txBody>
                    <a:bodyPr/>
                    <a:lstStyle/>
                    <a:p>
                      <a:r>
                        <a:rPr lang="id-ID" dirty="0" err="1"/>
                        <a:t>No</a:t>
                      </a:r>
                      <a:endParaRPr lang="id-ID" dirty="0"/>
                    </a:p>
                  </a:txBody>
                  <a:tcPr/>
                </a:tc>
                <a:tc>
                  <a:txBody>
                    <a:bodyPr/>
                    <a:lstStyle/>
                    <a:p>
                      <a:r>
                        <a:rPr lang="id-ID" dirty="0"/>
                        <a:t>Pihak</a:t>
                      </a:r>
                    </a:p>
                  </a:txBody>
                  <a:tcPr/>
                </a:tc>
                <a:tc>
                  <a:txBody>
                    <a:bodyPr/>
                    <a:lstStyle/>
                    <a:p>
                      <a:r>
                        <a:rPr lang="id-ID" dirty="0"/>
                        <a:t>Peran</a:t>
                      </a:r>
                    </a:p>
                  </a:txBody>
                  <a:tcPr/>
                </a:tc>
                <a:extLst>
                  <a:ext uri="{0D108BD9-81ED-4DB2-BD59-A6C34878D82A}">
                    <a16:rowId xmlns:a16="http://schemas.microsoft.com/office/drawing/2014/main" val="1304210845"/>
                  </a:ext>
                </a:extLst>
              </a:tr>
              <a:tr h="370840">
                <a:tc>
                  <a:txBody>
                    <a:bodyPr/>
                    <a:lstStyle/>
                    <a:p>
                      <a:r>
                        <a:rPr lang="id-ID" dirty="0"/>
                        <a:t>1</a:t>
                      </a:r>
                    </a:p>
                  </a:txBody>
                  <a:tcPr/>
                </a:tc>
                <a:tc>
                  <a:txBody>
                    <a:bodyPr/>
                    <a:lstStyle/>
                    <a:p>
                      <a:r>
                        <a:rPr lang="id-ID" dirty="0"/>
                        <a:t>CV </a:t>
                      </a:r>
                      <a:r>
                        <a:rPr lang="id-ID" dirty="0" err="1"/>
                        <a:t>TechLamp</a:t>
                      </a:r>
                      <a:endParaRPr lang="id-ID" dirty="0"/>
                    </a:p>
                  </a:txBody>
                  <a:tcPr/>
                </a:tc>
                <a:tc>
                  <a:txBody>
                    <a:bodyPr/>
                    <a:lstStyle/>
                    <a:p>
                      <a:r>
                        <a:rPr lang="id-ID" dirty="0"/>
                        <a:t>Sebagai Pengembang Sistem aplikasi</a:t>
                      </a:r>
                    </a:p>
                  </a:txBody>
                  <a:tcPr/>
                </a:tc>
                <a:extLst>
                  <a:ext uri="{0D108BD9-81ED-4DB2-BD59-A6C34878D82A}">
                    <a16:rowId xmlns:a16="http://schemas.microsoft.com/office/drawing/2014/main" val="534333814"/>
                  </a:ext>
                </a:extLst>
              </a:tr>
              <a:tr h="370840">
                <a:tc>
                  <a:txBody>
                    <a:bodyPr/>
                    <a:lstStyle/>
                    <a:p>
                      <a:r>
                        <a:rPr lang="id-ID" dirty="0"/>
                        <a:t>2</a:t>
                      </a:r>
                    </a:p>
                  </a:txBody>
                  <a:tcPr/>
                </a:tc>
                <a:tc>
                  <a:txBody>
                    <a:bodyPr/>
                    <a:lstStyle/>
                    <a:p>
                      <a:r>
                        <a:rPr lang="id-ID" dirty="0" err="1"/>
                        <a:t>DIskominfotik</a:t>
                      </a:r>
                      <a:endParaRPr lang="id-ID" dirty="0"/>
                    </a:p>
                  </a:txBody>
                  <a:tcPr/>
                </a:tc>
                <a:tc>
                  <a:txBody>
                    <a:bodyPr/>
                    <a:lstStyle/>
                    <a:p>
                      <a:r>
                        <a:rPr lang="id-ID" dirty="0"/>
                        <a:t>Sebagai pengelola aplikasi dan </a:t>
                      </a:r>
                      <a:r>
                        <a:rPr lang="id-ID" dirty="0" err="1"/>
                        <a:t>database</a:t>
                      </a:r>
                      <a:endParaRPr lang="id-ID" dirty="0"/>
                    </a:p>
                  </a:txBody>
                  <a:tcPr/>
                </a:tc>
                <a:extLst>
                  <a:ext uri="{0D108BD9-81ED-4DB2-BD59-A6C34878D82A}">
                    <a16:rowId xmlns:a16="http://schemas.microsoft.com/office/drawing/2014/main" val="1651566228"/>
                  </a:ext>
                </a:extLst>
              </a:tr>
              <a:tr h="370840">
                <a:tc>
                  <a:txBody>
                    <a:bodyPr/>
                    <a:lstStyle/>
                    <a:p>
                      <a:r>
                        <a:rPr lang="id-ID" dirty="0"/>
                        <a:t>3</a:t>
                      </a:r>
                    </a:p>
                  </a:txBody>
                  <a:tcPr/>
                </a:tc>
                <a:tc>
                  <a:txBody>
                    <a:bodyPr/>
                    <a:lstStyle/>
                    <a:p>
                      <a:r>
                        <a:rPr lang="id-ID" dirty="0" err="1"/>
                        <a:t>Pusdatin</a:t>
                      </a:r>
                      <a:endParaRPr lang="id-ID" dirty="0"/>
                    </a:p>
                  </a:txBody>
                  <a:tcPr/>
                </a:tc>
                <a:tc>
                  <a:txBody>
                    <a:bodyPr/>
                    <a:lstStyle/>
                    <a:p>
                      <a:r>
                        <a:rPr lang="id-ID" dirty="0"/>
                        <a:t>Sebagai pusat integrasi data</a:t>
                      </a:r>
                    </a:p>
                  </a:txBody>
                  <a:tcPr/>
                </a:tc>
                <a:extLst>
                  <a:ext uri="{0D108BD9-81ED-4DB2-BD59-A6C34878D82A}">
                    <a16:rowId xmlns:a16="http://schemas.microsoft.com/office/drawing/2014/main" val="2228731577"/>
                  </a:ext>
                </a:extLst>
              </a:tr>
            </a:tbl>
          </a:graphicData>
        </a:graphic>
      </p:graphicFrame>
    </p:spTree>
    <p:extLst>
      <p:ext uri="{BB962C8B-B14F-4D97-AF65-F5344CB8AC3E}">
        <p14:creationId xmlns:p14="http://schemas.microsoft.com/office/powerpoint/2010/main" val="4166079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33429" y="268965"/>
            <a:ext cx="8185194" cy="724247"/>
          </a:xfrm>
        </p:spPr>
        <p:txBody>
          <a:bodyPr/>
          <a:lstStyle/>
          <a:p>
            <a:r>
              <a:rPr lang="en-US" dirty="0" err="1"/>
              <a:t>Kebutuhan</a:t>
            </a:r>
            <a:r>
              <a:rPr lang="en-US" dirty="0"/>
              <a:t> Lain</a:t>
            </a:r>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2246769"/>
          </a:xfrm>
          <a:prstGeom prst="rect">
            <a:avLst/>
          </a:prstGeom>
          <a:noFill/>
        </p:spPr>
        <p:txBody>
          <a:bodyPr wrap="square" rtlCol="0">
            <a:spAutoFit/>
          </a:bodyPr>
          <a:lstStyle/>
          <a:p>
            <a:r>
              <a:rPr lang="id-ID" sz="2800" dirty="0"/>
              <a:t>Kebutuhan lain merupakan </a:t>
            </a:r>
            <a:r>
              <a:rPr lang="id-ID" sz="2800" dirty="0" err="1"/>
              <a:t>fitur</a:t>
            </a:r>
            <a:r>
              <a:rPr lang="id-ID" sz="2800" dirty="0"/>
              <a:t> non fungsional yang sebaiknya di miliki oleh sistem, </a:t>
            </a:r>
            <a:r>
              <a:rPr lang="id-ID" sz="2800" dirty="0" err="1"/>
              <a:t>fitur</a:t>
            </a:r>
            <a:r>
              <a:rPr lang="id-ID" sz="2800" dirty="0"/>
              <a:t> ini tidak termasuk </a:t>
            </a:r>
            <a:r>
              <a:rPr lang="id-ID" sz="2800" dirty="0" err="1"/>
              <a:t>fitur</a:t>
            </a:r>
            <a:r>
              <a:rPr lang="id-ID" sz="2800" dirty="0"/>
              <a:t> utama dalam sistem namun sebaiknya di penuhi oleh pengembang , contoh kebutuhan non fungsional antara lain</a:t>
            </a:r>
          </a:p>
        </p:txBody>
      </p:sp>
      <p:sp>
        <p:nvSpPr>
          <p:cNvPr id="5" name="Kotak Teks 4">
            <a:extLst>
              <a:ext uri="{FF2B5EF4-FFF2-40B4-BE49-F238E27FC236}">
                <a16:creationId xmlns:a16="http://schemas.microsoft.com/office/drawing/2014/main" id="{B5E86588-7C2F-4844-A11B-353212D30CAD}"/>
              </a:ext>
            </a:extLst>
          </p:cNvPr>
          <p:cNvSpPr txBox="1"/>
          <p:nvPr/>
        </p:nvSpPr>
        <p:spPr>
          <a:xfrm>
            <a:off x="3207026" y="4108174"/>
            <a:ext cx="8610049" cy="2031325"/>
          </a:xfrm>
          <a:prstGeom prst="rect">
            <a:avLst/>
          </a:prstGeom>
          <a:noFill/>
        </p:spPr>
        <p:txBody>
          <a:bodyPr wrap="none" rtlCol="0">
            <a:spAutoFit/>
          </a:bodyPr>
          <a:lstStyle/>
          <a:p>
            <a:pPr marL="342900" indent="-342900">
              <a:buAutoNum type="arabicPeriod"/>
            </a:pPr>
            <a:r>
              <a:rPr lang="id-ID" dirty="0" err="1"/>
              <a:t>File</a:t>
            </a:r>
            <a:r>
              <a:rPr lang="id-ID" dirty="0"/>
              <a:t> surat yang di </a:t>
            </a:r>
            <a:r>
              <a:rPr lang="id-ID" dirty="0" err="1"/>
              <a:t>upload</a:t>
            </a:r>
            <a:r>
              <a:rPr lang="id-ID" dirty="0"/>
              <a:t> berkapasitas 2 MBPS</a:t>
            </a:r>
          </a:p>
          <a:p>
            <a:pPr marL="342900" indent="-342900">
              <a:buAutoNum type="arabicPeriod"/>
            </a:pPr>
            <a:r>
              <a:rPr lang="id-ID" dirty="0"/>
              <a:t>Mampu menyimpan hingga 2000 karakter</a:t>
            </a:r>
          </a:p>
          <a:p>
            <a:pPr marL="342900" indent="-342900">
              <a:buAutoNum type="arabicPeriod"/>
            </a:pPr>
            <a:r>
              <a:rPr lang="id-ID" dirty="0"/>
              <a:t>Mampu beroperasi selama 24 jam</a:t>
            </a:r>
          </a:p>
          <a:p>
            <a:pPr marL="342900" indent="-342900">
              <a:buAutoNum type="arabicPeriod"/>
            </a:pPr>
            <a:r>
              <a:rPr lang="id-ID" dirty="0"/>
              <a:t>Jika sistem gagal dapat beroperasi kembali minimal 2 jam setelah sistem gagal</a:t>
            </a:r>
          </a:p>
          <a:p>
            <a:pPr marL="342900" indent="-342900">
              <a:buAutoNum type="arabicPeriod"/>
            </a:pPr>
            <a:r>
              <a:rPr lang="id-ID" dirty="0"/>
              <a:t>Memiliki </a:t>
            </a:r>
            <a:r>
              <a:rPr lang="id-ID" dirty="0" err="1"/>
              <a:t>backup</a:t>
            </a:r>
            <a:r>
              <a:rPr lang="id-ID" dirty="0"/>
              <a:t> data dan sistem</a:t>
            </a:r>
          </a:p>
          <a:p>
            <a:pPr marL="342900" indent="-342900">
              <a:buAutoNum type="arabicPeriod"/>
            </a:pPr>
            <a:r>
              <a:rPr lang="id-ID" dirty="0"/>
              <a:t>Sistem mampu berjalan di web browser selain </a:t>
            </a:r>
            <a:r>
              <a:rPr lang="id-ID" dirty="0" err="1"/>
              <a:t>chrome</a:t>
            </a:r>
            <a:endParaRPr lang="id-ID" dirty="0"/>
          </a:p>
          <a:p>
            <a:pPr marL="342900" indent="-342900">
              <a:buAutoNum type="arabicPeriod"/>
            </a:pPr>
            <a:r>
              <a:rPr lang="id-ID" dirty="0"/>
              <a:t>Sistem mampu berjalan di web </a:t>
            </a:r>
            <a:r>
              <a:rPr lang="id-ID" dirty="0" err="1"/>
              <a:t>mobile</a:t>
            </a:r>
            <a:endParaRPr lang="id-ID" dirty="0"/>
          </a:p>
        </p:txBody>
      </p:sp>
    </p:spTree>
    <p:extLst>
      <p:ext uri="{BB962C8B-B14F-4D97-AF65-F5344CB8AC3E}">
        <p14:creationId xmlns:p14="http://schemas.microsoft.com/office/powerpoint/2010/main" val="2855307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140497" y="268965"/>
            <a:ext cx="9178126" cy="724247"/>
          </a:xfrm>
        </p:spPr>
        <p:txBody>
          <a:bodyPr/>
          <a:lstStyle/>
          <a:p>
            <a:r>
              <a:rPr lang="en-US" dirty="0" err="1"/>
              <a:t>Aplikasi</a:t>
            </a:r>
            <a:r>
              <a:rPr lang="en-US" dirty="0"/>
              <a:t> lain yang </a:t>
            </a:r>
            <a:r>
              <a:rPr lang="en-US" dirty="0" err="1"/>
              <a:t>terhubung</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954107"/>
          </a:xfrm>
          <a:prstGeom prst="rect">
            <a:avLst/>
          </a:prstGeom>
          <a:noFill/>
        </p:spPr>
        <p:txBody>
          <a:bodyPr wrap="square" rtlCol="0">
            <a:spAutoFit/>
          </a:bodyPr>
          <a:lstStyle/>
          <a:p>
            <a:r>
              <a:rPr lang="id-ID" sz="2800" dirty="0"/>
              <a:t>Memberikan nama aplikasi yang terhubung, domain dan data apa yang terkoneksi. Jika ada</a:t>
            </a:r>
          </a:p>
        </p:txBody>
      </p:sp>
      <p:graphicFrame>
        <p:nvGraphicFramePr>
          <p:cNvPr id="30" name="Tabel 4">
            <a:extLst>
              <a:ext uri="{FF2B5EF4-FFF2-40B4-BE49-F238E27FC236}">
                <a16:creationId xmlns:a16="http://schemas.microsoft.com/office/drawing/2014/main" id="{B2EB8766-3513-604C-8CA5-CE641D626FE5}"/>
              </a:ext>
            </a:extLst>
          </p:cNvPr>
          <p:cNvGraphicFramePr>
            <a:graphicFrameLocks noGrp="1"/>
          </p:cNvGraphicFramePr>
          <p:nvPr>
            <p:extLst>
              <p:ext uri="{D42A27DB-BD31-4B8C-83A1-F6EECF244321}">
                <p14:modId xmlns:p14="http://schemas.microsoft.com/office/powerpoint/2010/main" val="1361370035"/>
              </p:ext>
            </p:extLst>
          </p:nvPr>
        </p:nvGraphicFramePr>
        <p:xfrm>
          <a:off x="2868420" y="2859223"/>
          <a:ext cx="8752148" cy="1651000"/>
        </p:xfrm>
        <a:graphic>
          <a:graphicData uri="http://schemas.openxmlformats.org/drawingml/2006/table">
            <a:tbl>
              <a:tblPr firstRow="1" bandRow="1">
                <a:tableStyleId>{5C22544A-7EE6-4342-B048-85BDC9FD1C3A}</a:tableStyleId>
              </a:tblPr>
              <a:tblGrid>
                <a:gridCol w="860551">
                  <a:extLst>
                    <a:ext uri="{9D8B030D-6E8A-4147-A177-3AD203B41FA5}">
                      <a16:colId xmlns:a16="http://schemas.microsoft.com/office/drawing/2014/main" val="667408853"/>
                    </a:ext>
                  </a:extLst>
                </a:gridCol>
                <a:gridCol w="1905259">
                  <a:extLst>
                    <a:ext uri="{9D8B030D-6E8A-4147-A177-3AD203B41FA5}">
                      <a16:colId xmlns:a16="http://schemas.microsoft.com/office/drawing/2014/main" val="2692856746"/>
                    </a:ext>
                  </a:extLst>
                </a:gridCol>
                <a:gridCol w="2993169">
                  <a:extLst>
                    <a:ext uri="{9D8B030D-6E8A-4147-A177-3AD203B41FA5}">
                      <a16:colId xmlns:a16="http://schemas.microsoft.com/office/drawing/2014/main" val="871348513"/>
                    </a:ext>
                  </a:extLst>
                </a:gridCol>
                <a:gridCol w="2993169">
                  <a:extLst>
                    <a:ext uri="{9D8B030D-6E8A-4147-A177-3AD203B41FA5}">
                      <a16:colId xmlns:a16="http://schemas.microsoft.com/office/drawing/2014/main" val="985105052"/>
                    </a:ext>
                  </a:extLst>
                </a:gridCol>
              </a:tblGrid>
              <a:tr h="370840">
                <a:tc>
                  <a:txBody>
                    <a:bodyPr/>
                    <a:lstStyle/>
                    <a:p>
                      <a:r>
                        <a:rPr lang="id-ID" dirty="0" err="1"/>
                        <a:t>No</a:t>
                      </a:r>
                      <a:endParaRPr lang="id-ID" dirty="0"/>
                    </a:p>
                  </a:txBody>
                  <a:tcPr/>
                </a:tc>
                <a:tc>
                  <a:txBody>
                    <a:bodyPr/>
                    <a:lstStyle/>
                    <a:p>
                      <a:r>
                        <a:rPr lang="id-ID" dirty="0"/>
                        <a:t>Aplikasi</a:t>
                      </a:r>
                    </a:p>
                  </a:txBody>
                  <a:tcPr/>
                </a:tc>
                <a:tc>
                  <a:txBody>
                    <a:bodyPr/>
                    <a:lstStyle/>
                    <a:p>
                      <a:r>
                        <a:rPr lang="id-ID" dirty="0"/>
                        <a:t>Domain</a:t>
                      </a:r>
                    </a:p>
                  </a:txBody>
                  <a:tcPr/>
                </a:tc>
                <a:tc>
                  <a:txBody>
                    <a:bodyPr/>
                    <a:lstStyle/>
                    <a:p>
                      <a:r>
                        <a:rPr lang="id-ID" dirty="0"/>
                        <a:t>Data terhubung</a:t>
                      </a:r>
                    </a:p>
                  </a:txBody>
                  <a:tcPr/>
                </a:tc>
                <a:extLst>
                  <a:ext uri="{0D108BD9-81ED-4DB2-BD59-A6C34878D82A}">
                    <a16:rowId xmlns:a16="http://schemas.microsoft.com/office/drawing/2014/main" val="1304210845"/>
                  </a:ext>
                </a:extLst>
              </a:tr>
              <a:tr h="370840">
                <a:tc>
                  <a:txBody>
                    <a:bodyPr/>
                    <a:lstStyle/>
                    <a:p>
                      <a:r>
                        <a:rPr lang="id-ID" dirty="0"/>
                        <a:t>1</a:t>
                      </a:r>
                    </a:p>
                  </a:txBody>
                  <a:tcPr/>
                </a:tc>
                <a:tc>
                  <a:txBody>
                    <a:bodyPr/>
                    <a:lstStyle/>
                    <a:p>
                      <a:r>
                        <a:rPr lang="id-ID" dirty="0" err="1"/>
                        <a:t>Simpedu</a:t>
                      </a:r>
                      <a:endParaRPr lang="id-ID" dirty="0"/>
                    </a:p>
                  </a:txBody>
                  <a:tcPr/>
                </a:tc>
                <a:tc>
                  <a:txBody>
                    <a:bodyPr/>
                    <a:lstStyle/>
                    <a:p>
                      <a:r>
                        <a:rPr lang="id-ID" dirty="0" err="1"/>
                        <a:t>http</a:t>
                      </a:r>
                      <a:r>
                        <a:rPr lang="id-ID" dirty="0"/>
                        <a:t>://</a:t>
                      </a:r>
                      <a:r>
                        <a:rPr lang="id-ID" dirty="0" err="1"/>
                        <a:t>simpedu.lampungprov.go.id</a:t>
                      </a:r>
                      <a:endParaRPr lang="id-ID" dirty="0"/>
                    </a:p>
                  </a:txBody>
                  <a:tcPr/>
                </a:tc>
                <a:tc>
                  <a:txBody>
                    <a:bodyPr/>
                    <a:lstStyle/>
                    <a:p>
                      <a:r>
                        <a:rPr lang="id-ID" dirty="0"/>
                        <a:t>Date </a:t>
                      </a:r>
                      <a:r>
                        <a:rPr lang="id-ID" dirty="0" err="1"/>
                        <a:t>pewagai</a:t>
                      </a:r>
                      <a:r>
                        <a:rPr lang="id-ID" dirty="0"/>
                        <a:t> di gunakan untuk verifikasi aplikasi</a:t>
                      </a:r>
                    </a:p>
                  </a:txBody>
                  <a:tcPr/>
                </a:tc>
                <a:extLst>
                  <a:ext uri="{0D108BD9-81ED-4DB2-BD59-A6C34878D82A}">
                    <a16:rowId xmlns:a16="http://schemas.microsoft.com/office/drawing/2014/main" val="534333814"/>
                  </a:ext>
                </a:extLst>
              </a:tr>
              <a:tr h="370840">
                <a:tc>
                  <a:txBody>
                    <a:bodyPr/>
                    <a:lstStyle/>
                    <a:p>
                      <a:r>
                        <a:rPr lang="id-ID" dirty="0"/>
                        <a:t>2</a:t>
                      </a:r>
                    </a:p>
                  </a:txBody>
                  <a:tcPr/>
                </a:tc>
                <a:tc>
                  <a:txBody>
                    <a:bodyPr/>
                    <a:lstStyle/>
                    <a:p>
                      <a:r>
                        <a:rPr lang="id-ID" dirty="0" err="1"/>
                        <a:t>E</a:t>
                      </a:r>
                      <a:r>
                        <a:rPr lang="id-ID" dirty="0"/>
                        <a:t>-Kinerja</a:t>
                      </a:r>
                    </a:p>
                  </a:txBody>
                  <a:tcPr/>
                </a:tc>
                <a:tc>
                  <a:txBody>
                    <a:bodyPr/>
                    <a:lstStyle/>
                    <a:p>
                      <a:r>
                        <a:rPr lang="id-ID" dirty="0" err="1"/>
                        <a:t>http</a:t>
                      </a:r>
                      <a:r>
                        <a:rPr lang="id-ID" dirty="0"/>
                        <a:t>://</a:t>
                      </a:r>
                      <a:r>
                        <a:rPr lang="id-ID" dirty="0" err="1"/>
                        <a:t>ekin.lampungprov.go.id</a:t>
                      </a:r>
                      <a:endParaRPr lang="id-ID" dirty="0"/>
                    </a:p>
                  </a:txBody>
                  <a:tcPr/>
                </a:tc>
                <a:tc>
                  <a:txBody>
                    <a:bodyPr/>
                    <a:lstStyle/>
                    <a:p>
                      <a:r>
                        <a:rPr lang="id-ID" dirty="0"/>
                        <a:t>Untuk mengakses kinerja </a:t>
                      </a:r>
                      <a:r>
                        <a:rPr lang="id-ID" dirty="0" err="1"/>
                        <a:t>masing</a:t>
                      </a:r>
                      <a:r>
                        <a:rPr lang="id-ID" dirty="0"/>
                        <a:t> </a:t>
                      </a:r>
                      <a:r>
                        <a:rPr lang="id-ID" dirty="0" err="1"/>
                        <a:t>masing</a:t>
                      </a:r>
                      <a:r>
                        <a:rPr lang="id-ID" dirty="0"/>
                        <a:t> pegawai</a:t>
                      </a:r>
                    </a:p>
                  </a:txBody>
                  <a:tcPr/>
                </a:tc>
                <a:extLst>
                  <a:ext uri="{0D108BD9-81ED-4DB2-BD59-A6C34878D82A}">
                    <a16:rowId xmlns:a16="http://schemas.microsoft.com/office/drawing/2014/main" val="1651566228"/>
                  </a:ext>
                </a:extLst>
              </a:tr>
            </a:tbl>
          </a:graphicData>
        </a:graphic>
      </p:graphicFrame>
    </p:spTree>
    <p:extLst>
      <p:ext uri="{BB962C8B-B14F-4D97-AF65-F5344CB8AC3E}">
        <p14:creationId xmlns:p14="http://schemas.microsoft.com/office/powerpoint/2010/main" val="3351105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140497" y="268965"/>
            <a:ext cx="9178126" cy="724247"/>
          </a:xfrm>
        </p:spPr>
        <p:txBody>
          <a:bodyPr/>
          <a:lstStyle/>
          <a:p>
            <a:r>
              <a:rPr lang="en-US" dirty="0" err="1"/>
              <a:t>Penutup</a:t>
            </a:r>
            <a:endParaRPr lang="en-US" dirty="0"/>
          </a:p>
        </p:txBody>
      </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12601" y="473987"/>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4" name="Kotak Teks 3">
            <a:extLst>
              <a:ext uri="{FF2B5EF4-FFF2-40B4-BE49-F238E27FC236}">
                <a16:creationId xmlns:a16="http://schemas.microsoft.com/office/drawing/2014/main" id="{3D3EAD05-7B23-5545-A7E9-F0E45423FA7C}"/>
              </a:ext>
            </a:extLst>
          </p:cNvPr>
          <p:cNvSpPr txBox="1"/>
          <p:nvPr/>
        </p:nvSpPr>
        <p:spPr>
          <a:xfrm>
            <a:off x="3133428" y="1321425"/>
            <a:ext cx="8461665" cy="1384995"/>
          </a:xfrm>
          <a:prstGeom prst="rect">
            <a:avLst/>
          </a:prstGeom>
          <a:noFill/>
        </p:spPr>
        <p:txBody>
          <a:bodyPr wrap="square" rtlCol="0">
            <a:spAutoFit/>
          </a:bodyPr>
          <a:lstStyle/>
          <a:p>
            <a:r>
              <a:rPr lang="id-ID" sz="2800" dirty="0" err="1"/>
              <a:t>Pentutup</a:t>
            </a:r>
            <a:r>
              <a:rPr lang="id-ID" sz="2800" dirty="0"/>
              <a:t> Dokumen, ucapan terima kasih, dan kesempatan untuk merevisi dokumen, atau dokumen sudah final</a:t>
            </a:r>
          </a:p>
        </p:txBody>
      </p:sp>
    </p:spTree>
    <p:extLst>
      <p:ext uri="{BB962C8B-B14F-4D97-AF65-F5344CB8AC3E}">
        <p14:creationId xmlns:p14="http://schemas.microsoft.com/office/powerpoint/2010/main" val="3764973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 1">
            <a:extLst>
              <a:ext uri="{FF2B5EF4-FFF2-40B4-BE49-F238E27FC236}">
                <a16:creationId xmlns:a16="http://schemas.microsoft.com/office/drawing/2014/main" id="{43C72F63-7F2F-124D-9E0E-AF03F40778CF}"/>
              </a:ext>
            </a:extLst>
          </p:cNvPr>
          <p:cNvGraphicFramePr>
            <a:graphicFrameLocks noGrp="1"/>
          </p:cNvGraphicFramePr>
          <p:nvPr>
            <p:extLst>
              <p:ext uri="{D42A27DB-BD31-4B8C-83A1-F6EECF244321}">
                <p14:modId xmlns:p14="http://schemas.microsoft.com/office/powerpoint/2010/main" val="4171831505"/>
              </p:ext>
            </p:extLst>
          </p:nvPr>
        </p:nvGraphicFramePr>
        <p:xfrm>
          <a:off x="1643269" y="828393"/>
          <a:ext cx="9501809" cy="5486400"/>
        </p:xfrm>
        <a:graphic>
          <a:graphicData uri="http://schemas.openxmlformats.org/drawingml/2006/table">
            <a:tbl>
              <a:tblPr firstRow="1" firstCol="1" bandRow="1">
                <a:tableStyleId>{5C22544A-7EE6-4342-B048-85BDC9FD1C3A}</a:tableStyleId>
              </a:tblPr>
              <a:tblGrid>
                <a:gridCol w="3134852">
                  <a:extLst>
                    <a:ext uri="{9D8B030D-6E8A-4147-A177-3AD203B41FA5}">
                      <a16:colId xmlns:a16="http://schemas.microsoft.com/office/drawing/2014/main" val="3718655489"/>
                    </a:ext>
                  </a:extLst>
                </a:gridCol>
                <a:gridCol w="2252334">
                  <a:extLst>
                    <a:ext uri="{9D8B030D-6E8A-4147-A177-3AD203B41FA5}">
                      <a16:colId xmlns:a16="http://schemas.microsoft.com/office/drawing/2014/main" val="3050325620"/>
                    </a:ext>
                  </a:extLst>
                </a:gridCol>
                <a:gridCol w="2238884">
                  <a:extLst>
                    <a:ext uri="{9D8B030D-6E8A-4147-A177-3AD203B41FA5}">
                      <a16:colId xmlns:a16="http://schemas.microsoft.com/office/drawing/2014/main" val="2204470562"/>
                    </a:ext>
                  </a:extLst>
                </a:gridCol>
                <a:gridCol w="1875739">
                  <a:extLst>
                    <a:ext uri="{9D8B030D-6E8A-4147-A177-3AD203B41FA5}">
                      <a16:colId xmlns:a16="http://schemas.microsoft.com/office/drawing/2014/main" val="3142346719"/>
                    </a:ext>
                  </a:extLst>
                </a:gridCol>
              </a:tblGrid>
              <a:tr h="0">
                <a:tc>
                  <a:txBody>
                    <a:bodyPr/>
                    <a:lstStyle/>
                    <a:p>
                      <a:r>
                        <a:rPr lang="en-US" sz="1800">
                          <a:effectLst/>
                        </a:rPr>
                        <a:t> </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r>
                        <a:rPr lang="en-US" sz="1800">
                          <a:effectLst/>
                        </a:rPr>
                        <a:t>S-1</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r>
                        <a:rPr lang="en-US" sz="1800">
                          <a:effectLst/>
                        </a:rPr>
                        <a:t>S-2</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r>
                        <a:rPr lang="en-US" sz="1800">
                          <a:effectLst/>
                        </a:rPr>
                        <a:t>S-3</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0410117"/>
                  </a:ext>
                </a:extLst>
              </a:tr>
              <a:tr h="0">
                <a:tc>
                  <a:txBody>
                    <a:bodyPr/>
                    <a:lstStyle/>
                    <a:p>
                      <a:pPr algn="just"/>
                      <a:r>
                        <a:rPr lang="en-US" sz="1800">
                          <a:effectLst/>
                        </a:rPr>
                        <a:t>NamaPerguruanTinggi</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Universitas Bandar Lampung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STMIK ERESHA</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Universiti Malaysia Pahang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14837358"/>
                  </a:ext>
                </a:extLst>
              </a:tr>
              <a:tr h="0">
                <a:tc>
                  <a:txBody>
                    <a:bodyPr/>
                    <a:lstStyle/>
                    <a:p>
                      <a:pPr algn="just"/>
                      <a:r>
                        <a:rPr lang="en-US" sz="1800">
                          <a:effectLst/>
                        </a:rPr>
                        <a:t>BidangIlmu</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Teknik Informatika</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Teknik Informatika</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Computer Sciene and Informatics</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12677966"/>
                  </a:ext>
                </a:extLst>
              </a:tr>
              <a:tr h="0">
                <a:tc>
                  <a:txBody>
                    <a:bodyPr/>
                    <a:lstStyle/>
                    <a:p>
                      <a:pPr algn="just"/>
                      <a:r>
                        <a:rPr lang="en-US" sz="1800">
                          <a:effectLst/>
                        </a:rPr>
                        <a:t>TahunMasuk-Lulus</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2003-2006</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2008-2010</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2020 - Sekarang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99563372"/>
                  </a:ext>
                </a:extLst>
              </a:tr>
              <a:tr h="0">
                <a:tc>
                  <a:txBody>
                    <a:bodyPr/>
                    <a:lstStyle/>
                    <a:p>
                      <a:pPr algn="just"/>
                      <a:r>
                        <a:rPr lang="en-US" sz="1800">
                          <a:effectLst/>
                        </a:rPr>
                        <a:t>JudulSkripsi/Thesis/Disertasi</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Sistem Informasi Akademik berbasis HTML dan PHP Fakultas Ilmu Komputer Universutas Bandar Lampung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Sistem Pakar berbasis CBR untuk diagnosa ISPA pada anak</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Automated Validation Machine For Crowdsourced Data</a:t>
                      </a:r>
                    </a:p>
                    <a:p>
                      <a:r>
                        <a:rPr lang="en-US" sz="1800">
                          <a:effectLst/>
                        </a:rPr>
                        <a:t> </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59295599"/>
                  </a:ext>
                </a:extLst>
              </a:tr>
              <a:tr h="0">
                <a:tc>
                  <a:txBody>
                    <a:bodyPr/>
                    <a:lstStyle/>
                    <a:p>
                      <a:pPr algn="just"/>
                      <a:r>
                        <a:rPr lang="en-US" sz="1800">
                          <a:effectLst/>
                        </a:rPr>
                        <a:t>NamaPembimbing/Promotor</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Fachrizal S.Kom</a:t>
                      </a:r>
                    </a:p>
                    <a:p>
                      <a:pPr algn="just"/>
                      <a:r>
                        <a:rPr lang="id-ID" sz="1800">
                          <a:effectLst/>
                        </a:rPr>
                        <a:t>Usman Rizal ST., MMSI</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just"/>
                      <a:r>
                        <a:rPr lang="id-ID" sz="1800">
                          <a:effectLst/>
                        </a:rPr>
                        <a:t>Romi Satrio Wahono,</a:t>
                      </a:r>
                    </a:p>
                    <a:p>
                      <a:pPr algn="just"/>
                      <a:r>
                        <a:rPr lang="en-US" sz="1800">
                          <a:effectLst/>
                        </a:rPr>
                        <a:t>B.Eng., M. Eng</a:t>
                      </a:r>
                      <a:endParaRPr lang="id-ID" sz="1800">
                        <a:effectLst/>
                      </a:endParaRPr>
                    </a:p>
                    <a:p>
                      <a:pPr algn="just"/>
                      <a:r>
                        <a:rPr lang="id-ID" sz="1800">
                          <a:effectLst/>
                        </a:rPr>
                        <a:t> </a:t>
                      </a:r>
                    </a:p>
                    <a:p>
                      <a:pPr algn="just"/>
                      <a:r>
                        <a:rPr lang="id-ID" sz="1800">
                          <a:effectLst/>
                        </a:rPr>
                        <a:t> </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dirty="0">
                          <a:effectLst/>
                        </a:rPr>
                        <a:t>Prof. </a:t>
                      </a:r>
                      <a:r>
                        <a:rPr lang="en-US" sz="1800" dirty="0" err="1">
                          <a:effectLst/>
                        </a:rPr>
                        <a:t>Luhur</a:t>
                      </a:r>
                      <a:r>
                        <a:rPr lang="en-US" sz="1800" dirty="0">
                          <a:effectLst/>
                        </a:rPr>
                        <a:t> </a:t>
                      </a:r>
                      <a:r>
                        <a:rPr lang="en-US" sz="1800" dirty="0" err="1">
                          <a:effectLst/>
                        </a:rPr>
                        <a:t>Bayu</a:t>
                      </a:r>
                      <a:r>
                        <a:rPr lang="en-US" sz="1800" dirty="0">
                          <a:effectLst/>
                        </a:rPr>
                        <a:t> </a:t>
                      </a:r>
                      <a:r>
                        <a:rPr lang="en-US" sz="1800" dirty="0" err="1">
                          <a:effectLst/>
                        </a:rPr>
                        <a:t>Aji</a:t>
                      </a:r>
                      <a:r>
                        <a:rPr lang="en-US" sz="1800" dirty="0">
                          <a:effectLst/>
                        </a:rPr>
                        <a:t> </a:t>
                      </a:r>
                      <a:r>
                        <a:rPr lang="en-US" sz="1800" dirty="0" err="1">
                          <a:effectLst/>
                        </a:rPr>
                        <a:t>Ph.D</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89830304"/>
                  </a:ext>
                </a:extLst>
              </a:tr>
            </a:tbl>
          </a:graphicData>
        </a:graphic>
      </p:graphicFrame>
    </p:spTree>
    <p:extLst>
      <p:ext uri="{BB962C8B-B14F-4D97-AF65-F5344CB8AC3E}">
        <p14:creationId xmlns:p14="http://schemas.microsoft.com/office/powerpoint/2010/main" val="3516682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490821FE-279A-4F3A-948A-060436F2B193}"/>
              </a:ext>
            </a:extLst>
          </p:cNvPr>
          <p:cNvSpPr>
            <a:spLocks noChangeAspect="1"/>
          </p:cNvSpPr>
          <p:nvPr/>
        </p:nvSpPr>
        <p:spPr>
          <a:xfrm>
            <a:off x="4675885" y="5452829"/>
            <a:ext cx="566911" cy="724247"/>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 name="Rounded Rectangle 2">
            <a:extLst>
              <a:ext uri="{FF2B5EF4-FFF2-40B4-BE49-F238E27FC236}">
                <a16:creationId xmlns:a16="http://schemas.microsoft.com/office/drawing/2014/main" id="{AF858723-2DB7-467A-8008-B02869A2CB80}"/>
              </a:ext>
            </a:extLst>
          </p:cNvPr>
          <p:cNvSpPr>
            <a:spLocks noChangeAspect="1"/>
          </p:cNvSpPr>
          <p:nvPr/>
        </p:nvSpPr>
        <p:spPr>
          <a:xfrm>
            <a:off x="5652117" y="1562335"/>
            <a:ext cx="400799" cy="720000"/>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 name="TextBox 4">
            <a:extLst>
              <a:ext uri="{FF2B5EF4-FFF2-40B4-BE49-F238E27FC236}">
                <a16:creationId xmlns:a16="http://schemas.microsoft.com/office/drawing/2014/main" id="{181965BA-C89B-4C24-BD3D-AB372DF97799}"/>
              </a:ext>
            </a:extLst>
          </p:cNvPr>
          <p:cNvSpPr txBox="1"/>
          <p:nvPr/>
        </p:nvSpPr>
        <p:spPr>
          <a:xfrm>
            <a:off x="6139086" y="1503564"/>
            <a:ext cx="5596985" cy="2308324"/>
          </a:xfrm>
          <a:prstGeom prst="rect">
            <a:avLst/>
          </a:prstGeom>
          <a:noFill/>
        </p:spPr>
        <p:txBody>
          <a:bodyPr wrap="square" rtlCol="0">
            <a:spAutoFit/>
          </a:bodyPr>
          <a:lstStyle/>
          <a:p>
            <a:r>
              <a:rPr lang="id-ID" dirty="0"/>
              <a:t>Dokumen yang berisi Perancangan, penggambaran, perencanaan dan pembuatan sketsa atau pengaturan dari beberapa elemen yang terpisah ke dalam satu kesatuan yang utuh dan berfungsi Perancangan sistem dapat dirancang dalam bentuk bagan alir sistem (</a:t>
            </a:r>
            <a:r>
              <a:rPr lang="id-ID" i="1" dirty="0" err="1"/>
              <a:t>system</a:t>
            </a:r>
            <a:r>
              <a:rPr lang="id-ID" i="1" dirty="0"/>
              <a:t> </a:t>
            </a:r>
            <a:r>
              <a:rPr lang="id-ID" i="1" dirty="0" err="1"/>
              <a:t>flowchart</a:t>
            </a:r>
            <a:r>
              <a:rPr lang="id-ID" dirty="0"/>
              <a:t>), yang merupakan alat bentuk grafik yang dapat digunakan untuk </a:t>
            </a:r>
            <a:r>
              <a:rPr lang="id-ID" dirty="0" err="1"/>
              <a:t>menunjukan</a:t>
            </a:r>
            <a:r>
              <a:rPr lang="id-ID" dirty="0"/>
              <a:t> urutan-urutan proses dari sistem</a:t>
            </a:r>
            <a:endParaRPr lang="en-US" altLang="ko-KR" sz="1200" dirty="0">
              <a:solidFill>
                <a:schemeClr val="tx1">
                  <a:lumMod val="75000"/>
                  <a:lumOff val="25000"/>
                </a:schemeClr>
              </a:solidFill>
              <a:cs typeface="Arial" pitchFamily="34" charset="0"/>
            </a:endParaRPr>
          </a:p>
        </p:txBody>
      </p:sp>
      <p:sp>
        <p:nvSpPr>
          <p:cNvPr id="10" name="Text Placeholder 9">
            <a:extLst>
              <a:ext uri="{FF2B5EF4-FFF2-40B4-BE49-F238E27FC236}">
                <a16:creationId xmlns:a16="http://schemas.microsoft.com/office/drawing/2014/main" id="{37E18E9B-94BF-4AFF-9563-018322404733}"/>
              </a:ext>
            </a:extLst>
          </p:cNvPr>
          <p:cNvSpPr>
            <a:spLocks noGrp="1"/>
          </p:cNvSpPr>
          <p:nvPr>
            <p:ph type="body" sz="quarter" idx="10"/>
          </p:nvPr>
        </p:nvSpPr>
        <p:spPr/>
        <p:txBody>
          <a:bodyPr/>
          <a:lstStyle/>
          <a:p>
            <a:r>
              <a:rPr lang="en-US" dirty="0" err="1"/>
              <a:t>Dokumen</a:t>
            </a:r>
            <a:r>
              <a:rPr lang="en-US" dirty="0"/>
              <a:t> </a:t>
            </a:r>
            <a:r>
              <a:rPr lang="en-US" dirty="0" err="1"/>
              <a:t>Perancangan</a:t>
            </a:r>
            <a:r>
              <a:rPr lang="en-US" dirty="0"/>
              <a:t> </a:t>
            </a:r>
            <a:r>
              <a:rPr lang="en-US" dirty="0" err="1"/>
              <a:t>Aplikasi</a:t>
            </a:r>
            <a:endParaRPr lang="en-US" dirty="0"/>
          </a:p>
        </p:txBody>
      </p:sp>
    </p:spTree>
    <p:extLst>
      <p:ext uri="{BB962C8B-B14F-4D97-AF65-F5344CB8AC3E}">
        <p14:creationId xmlns:p14="http://schemas.microsoft.com/office/powerpoint/2010/main" val="129813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ambar 35">
            <a:extLst>
              <a:ext uri="{FF2B5EF4-FFF2-40B4-BE49-F238E27FC236}">
                <a16:creationId xmlns:a16="http://schemas.microsoft.com/office/drawing/2014/main" id="{EA293D14-7999-F54B-BD54-6EEFB5B224F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97200" y="342900"/>
            <a:ext cx="6197600" cy="6172200"/>
          </a:xfrm>
          <a:prstGeom prst="rect">
            <a:avLst/>
          </a:prstGeom>
        </p:spPr>
      </p:pic>
    </p:spTree>
    <p:extLst>
      <p:ext uri="{BB962C8B-B14F-4D97-AF65-F5344CB8AC3E}">
        <p14:creationId xmlns:p14="http://schemas.microsoft.com/office/powerpoint/2010/main" val="2252975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err="1"/>
              <a:t>Konten</a:t>
            </a:r>
            <a:r>
              <a:rPr lang="en-US" dirty="0"/>
              <a:t> DPA</a:t>
            </a:r>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0"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02C0E27A-34DC-40B8-A288-2E6316205453}"/>
              </a:ext>
            </a:extLst>
          </p:cNvPr>
          <p:cNvSpPr/>
          <p:nvPr/>
        </p:nvSpPr>
        <p:spPr>
          <a:xfrm>
            <a:off x="10572095" y="4694607"/>
            <a:ext cx="1010661" cy="1802204"/>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1"/>
          </a:solidFill>
          <a:ln w="1698" cap="flat">
            <a:noFill/>
            <a:prstDash val="solid"/>
            <a:miter/>
          </a:ln>
        </p:spPr>
        <p:txBody>
          <a:bodyPr rtlCol="0" anchor="ctr"/>
          <a:lstStyle/>
          <a:p>
            <a:endParaRPr lang="en-US"/>
          </a:p>
        </p:txBody>
      </p:sp>
      <p:sp>
        <p:nvSpPr>
          <p:cNvPr id="28" name="Persegi Panjang 27">
            <a:extLst>
              <a:ext uri="{FF2B5EF4-FFF2-40B4-BE49-F238E27FC236}">
                <a16:creationId xmlns:a16="http://schemas.microsoft.com/office/drawing/2014/main" id="{FEFCF583-923F-5B49-86DC-E5DC4C8013E3}"/>
              </a:ext>
            </a:extLst>
          </p:cNvPr>
          <p:cNvSpPr/>
          <p:nvPr/>
        </p:nvSpPr>
        <p:spPr>
          <a:xfrm>
            <a:off x="4231149" y="1227778"/>
            <a:ext cx="6096000" cy="1384995"/>
          </a:xfrm>
          <a:prstGeom prst="rect">
            <a:avLst/>
          </a:prstGeom>
        </p:spPr>
        <p:txBody>
          <a:bodyPr>
            <a:spAutoFit/>
          </a:bodyPr>
          <a:lstStyle/>
          <a:p>
            <a:pPr marL="342900" indent="-342900">
              <a:buFont typeface="+mj-lt"/>
              <a:buAutoNum type="arabicPeriod"/>
            </a:pPr>
            <a:r>
              <a:rPr lang="id-ID" sz="2800" dirty="0">
                <a:latin typeface="Calibri" panose="020F0502020204030204" pitchFamily="34" charset="0"/>
                <a:ea typeface="Calibri" panose="020F0502020204030204" pitchFamily="34" charset="0"/>
                <a:cs typeface="Times New Roman" panose="02020603050405020304" pitchFamily="18" charset="0"/>
              </a:rPr>
              <a:t>Alur Aplikasi	</a:t>
            </a:r>
          </a:p>
          <a:p>
            <a:pPr marL="342900" indent="-342900">
              <a:buFont typeface="+mj-lt"/>
              <a:buAutoNum type="arabicPeriod"/>
            </a:pPr>
            <a:r>
              <a:rPr lang="en-US" sz="2800" dirty="0" err="1">
                <a:latin typeface="Calibri" panose="020F0502020204030204" pitchFamily="34" charset="0"/>
                <a:ea typeface="Calibri" panose="020F0502020204030204" pitchFamily="34" charset="0"/>
                <a:cs typeface="Times New Roman" panose="02020603050405020304" pitchFamily="18" charset="0"/>
              </a:rPr>
              <a:t>Rancangan</a:t>
            </a:r>
            <a:r>
              <a:rPr lang="en-US" sz="2800" dirty="0">
                <a:latin typeface="Calibri" panose="020F0502020204030204" pitchFamily="34" charset="0"/>
                <a:ea typeface="Calibri" panose="020F0502020204030204" pitchFamily="34" charset="0"/>
                <a:cs typeface="Times New Roman" panose="02020603050405020304" pitchFamily="18" charset="0"/>
              </a:rPr>
              <a:t> Database</a:t>
            </a:r>
            <a:endParaRPr lang="id-ID" sz="2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id-ID" sz="2800" dirty="0">
                <a:latin typeface="Calibri" panose="020F0502020204030204" pitchFamily="34" charset="0"/>
                <a:ea typeface="Calibri" panose="020F0502020204030204" pitchFamily="34" charset="0"/>
                <a:cs typeface="Times New Roman" panose="02020603050405020304" pitchFamily="18" charset="0"/>
              </a:rPr>
              <a:t>Rancangan Tampilan Aplikasi</a:t>
            </a:r>
          </a:p>
        </p:txBody>
      </p:sp>
    </p:spTree>
    <p:extLst>
      <p:ext uri="{BB962C8B-B14F-4D97-AF65-F5344CB8AC3E}">
        <p14:creationId xmlns:p14="http://schemas.microsoft.com/office/powerpoint/2010/main" val="2301422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a:t>Alur </a:t>
            </a:r>
            <a:r>
              <a:rPr lang="en-US" dirty="0" err="1"/>
              <a:t>Aplikasi</a:t>
            </a:r>
            <a:endParaRPr lang="en-US" dirty="0"/>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0"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02C0E27A-34DC-40B8-A288-2E6316205453}"/>
              </a:ext>
            </a:extLst>
          </p:cNvPr>
          <p:cNvSpPr/>
          <p:nvPr/>
        </p:nvSpPr>
        <p:spPr>
          <a:xfrm>
            <a:off x="10572095" y="4694607"/>
            <a:ext cx="1010661" cy="1802204"/>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1"/>
          </a:solidFill>
          <a:ln w="1698" cap="flat">
            <a:noFill/>
            <a:prstDash val="solid"/>
            <a:miter/>
          </a:ln>
        </p:spPr>
        <p:txBody>
          <a:bodyPr rtlCol="0" anchor="ctr"/>
          <a:lstStyle/>
          <a:p>
            <a:endParaRPr lang="en-US"/>
          </a:p>
        </p:txBody>
      </p:sp>
      <p:sp>
        <p:nvSpPr>
          <p:cNvPr id="3" name="Persegi Panjang 2">
            <a:extLst>
              <a:ext uri="{FF2B5EF4-FFF2-40B4-BE49-F238E27FC236}">
                <a16:creationId xmlns:a16="http://schemas.microsoft.com/office/drawing/2014/main" id="{6459AC36-69AD-6F4A-A999-1BA2ADD9DDC1}"/>
              </a:ext>
            </a:extLst>
          </p:cNvPr>
          <p:cNvSpPr/>
          <p:nvPr/>
        </p:nvSpPr>
        <p:spPr>
          <a:xfrm>
            <a:off x="4231149" y="1379282"/>
            <a:ext cx="7046095" cy="4093428"/>
          </a:xfrm>
          <a:prstGeom prst="rect">
            <a:avLst/>
          </a:prstGeom>
        </p:spPr>
        <p:txBody>
          <a:bodyPr wrap="square">
            <a:spAutoFit/>
          </a:bodyPr>
          <a:lstStyle/>
          <a:p>
            <a:r>
              <a:rPr lang="id-ID" sz="2000" dirty="0">
                <a:solidFill>
                  <a:srgbClr val="555555"/>
                </a:solidFill>
                <a:latin typeface="Roboto" panose="02000000000000000000" pitchFamily="2" charset="0"/>
              </a:rPr>
              <a:t>Membuat suatu aplikasi tidak cukup hanya dengan ide lalu langsung menuangkannya begitu saja ke dalam </a:t>
            </a:r>
            <a:r>
              <a:rPr lang="id-ID" sz="2000" dirty="0" err="1">
                <a:solidFill>
                  <a:srgbClr val="555555"/>
                </a:solidFill>
                <a:latin typeface="Roboto" panose="02000000000000000000" pitchFamily="2" charset="0"/>
              </a:rPr>
              <a:t>kodingan</a:t>
            </a:r>
            <a:r>
              <a:rPr lang="id-ID" sz="2000" dirty="0">
                <a:solidFill>
                  <a:srgbClr val="555555"/>
                </a:solidFill>
                <a:latin typeface="Roboto" panose="02000000000000000000" pitchFamily="2" charset="0"/>
              </a:rPr>
              <a:t> </a:t>
            </a:r>
            <a:r>
              <a:rPr lang="id-ID" sz="2000" dirty="0" err="1">
                <a:solidFill>
                  <a:srgbClr val="555555"/>
                </a:solidFill>
                <a:latin typeface="Roboto" panose="02000000000000000000" pitchFamily="2" charset="0"/>
              </a:rPr>
              <a:t>pemprograman</a:t>
            </a:r>
            <a:r>
              <a:rPr lang="id-ID" sz="2000" dirty="0">
                <a:solidFill>
                  <a:srgbClr val="555555"/>
                </a:solidFill>
                <a:latin typeface="Roboto" panose="02000000000000000000" pitchFamily="2" charset="0"/>
              </a:rPr>
              <a:t>. Semakin kompleks suatu aplikasi yang akan dibuat maka </a:t>
            </a:r>
            <a:r>
              <a:rPr lang="id-ID" sz="2000" dirty="0" err="1">
                <a:solidFill>
                  <a:srgbClr val="555555"/>
                </a:solidFill>
                <a:latin typeface="Roboto" panose="02000000000000000000" pitchFamily="2" charset="0"/>
              </a:rPr>
              <a:t>aka</a:t>
            </a:r>
            <a:r>
              <a:rPr lang="id-ID" sz="2000" dirty="0">
                <a:solidFill>
                  <a:srgbClr val="555555"/>
                </a:solidFill>
                <a:latin typeface="Roboto" panose="02000000000000000000" pitchFamily="2" charset="0"/>
              </a:rPr>
              <a:t> semakin sulit mencapai target jika tidak ada </a:t>
            </a:r>
            <a:r>
              <a:rPr lang="id-ID" sz="2000" dirty="0" err="1">
                <a:solidFill>
                  <a:srgbClr val="555555"/>
                </a:solidFill>
                <a:latin typeface="Roboto" panose="02000000000000000000" pitchFamily="2" charset="0"/>
              </a:rPr>
              <a:t>design</a:t>
            </a:r>
            <a:r>
              <a:rPr lang="id-ID" sz="2000" dirty="0">
                <a:solidFill>
                  <a:srgbClr val="555555"/>
                </a:solidFill>
                <a:latin typeface="Roboto" panose="02000000000000000000" pitchFamily="2" charset="0"/>
              </a:rPr>
              <a:t> yang bagus dari aplikasi tersebut. Salah satu bagian </a:t>
            </a:r>
            <a:r>
              <a:rPr lang="id-ID" sz="2000" dirty="0" err="1">
                <a:solidFill>
                  <a:srgbClr val="555555"/>
                </a:solidFill>
                <a:latin typeface="Roboto" panose="02000000000000000000" pitchFamily="2" charset="0"/>
              </a:rPr>
              <a:t>design</a:t>
            </a:r>
            <a:r>
              <a:rPr lang="id-ID" sz="2000" dirty="0">
                <a:solidFill>
                  <a:srgbClr val="555555"/>
                </a:solidFill>
                <a:latin typeface="Roboto" panose="02000000000000000000" pitchFamily="2" charset="0"/>
              </a:rPr>
              <a:t> </a:t>
            </a:r>
            <a:r>
              <a:rPr lang="id-ID" sz="2000" dirty="0" err="1">
                <a:solidFill>
                  <a:srgbClr val="555555"/>
                </a:solidFill>
                <a:latin typeface="Roboto" panose="02000000000000000000" pitchFamily="2" charset="0"/>
              </a:rPr>
              <a:t>apliaksi</a:t>
            </a:r>
            <a:r>
              <a:rPr lang="id-ID" sz="2000" dirty="0">
                <a:solidFill>
                  <a:srgbClr val="555555"/>
                </a:solidFill>
                <a:latin typeface="Roboto" panose="02000000000000000000" pitchFamily="2" charset="0"/>
              </a:rPr>
              <a:t> adalah penggunaan diagram </a:t>
            </a:r>
            <a:r>
              <a:rPr lang="id-ID" sz="2000" dirty="0" err="1">
                <a:solidFill>
                  <a:srgbClr val="555555"/>
                </a:solidFill>
                <a:latin typeface="Roboto" panose="02000000000000000000" pitchFamily="2" charset="0"/>
              </a:rPr>
              <a:t>modelling</a:t>
            </a:r>
            <a:r>
              <a:rPr lang="id-ID" sz="2000" dirty="0">
                <a:solidFill>
                  <a:srgbClr val="555555"/>
                </a:solidFill>
                <a:latin typeface="Roboto" panose="02000000000000000000" pitchFamily="2" charset="0"/>
              </a:rPr>
              <a:t>.</a:t>
            </a:r>
          </a:p>
          <a:p>
            <a:endParaRPr lang="id-ID" sz="2000" dirty="0">
              <a:solidFill>
                <a:srgbClr val="555555"/>
              </a:solidFill>
              <a:latin typeface="Roboto" panose="02000000000000000000" pitchFamily="2" charset="0"/>
            </a:endParaRPr>
          </a:p>
          <a:p>
            <a:r>
              <a:rPr lang="id-ID" sz="2000" dirty="0">
                <a:solidFill>
                  <a:srgbClr val="555555"/>
                </a:solidFill>
                <a:latin typeface="Roboto" panose="02000000000000000000" pitchFamily="2" charset="0"/>
              </a:rPr>
              <a:t>Pilihan </a:t>
            </a:r>
            <a:r>
              <a:rPr lang="id-ID" sz="2000" dirty="0" err="1">
                <a:solidFill>
                  <a:srgbClr val="555555"/>
                </a:solidFill>
                <a:latin typeface="Roboto" panose="02000000000000000000" pitchFamily="2" charset="0"/>
              </a:rPr>
              <a:t>modelling</a:t>
            </a:r>
            <a:endParaRPr lang="id-ID" sz="2000" dirty="0">
              <a:solidFill>
                <a:srgbClr val="555555"/>
              </a:solidFill>
              <a:latin typeface="Roboto" panose="02000000000000000000" pitchFamily="2" charset="0"/>
            </a:endParaRPr>
          </a:p>
          <a:p>
            <a:pPr marL="457200" indent="-457200">
              <a:buAutoNum type="arabicPeriod"/>
            </a:pPr>
            <a:r>
              <a:rPr lang="id-ID" sz="2000" dirty="0" err="1">
                <a:solidFill>
                  <a:srgbClr val="555555"/>
                </a:solidFill>
                <a:latin typeface="Roboto" panose="02000000000000000000" pitchFamily="2" charset="0"/>
              </a:rPr>
              <a:t>Flowchart</a:t>
            </a:r>
            <a:endParaRPr lang="id-ID" sz="2000" dirty="0">
              <a:solidFill>
                <a:srgbClr val="555555"/>
              </a:solidFill>
              <a:latin typeface="Roboto" panose="02000000000000000000" pitchFamily="2" charset="0"/>
            </a:endParaRPr>
          </a:p>
          <a:p>
            <a:pPr marL="457200" indent="-457200">
              <a:buAutoNum type="arabicPeriod"/>
            </a:pPr>
            <a:r>
              <a:rPr lang="id-ID" sz="2000" dirty="0">
                <a:solidFill>
                  <a:srgbClr val="555555"/>
                </a:solidFill>
                <a:latin typeface="Roboto" panose="02000000000000000000" pitchFamily="2" charset="0"/>
              </a:rPr>
              <a:t>UML</a:t>
            </a:r>
          </a:p>
          <a:p>
            <a:pPr marL="457200" indent="-457200">
              <a:buAutoNum type="arabicPeriod"/>
            </a:pPr>
            <a:r>
              <a:rPr lang="id-ID" sz="2000" dirty="0">
                <a:solidFill>
                  <a:srgbClr val="555555"/>
                </a:solidFill>
                <a:latin typeface="Roboto" panose="02000000000000000000" pitchFamily="2" charset="0"/>
              </a:rPr>
              <a:t>Diagram alir</a:t>
            </a:r>
          </a:p>
          <a:p>
            <a:endParaRPr lang="id-ID" sz="2000" dirty="0"/>
          </a:p>
        </p:txBody>
      </p:sp>
    </p:spTree>
    <p:extLst>
      <p:ext uri="{BB962C8B-B14F-4D97-AF65-F5344CB8AC3E}">
        <p14:creationId xmlns:p14="http://schemas.microsoft.com/office/powerpoint/2010/main" val="1804824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a:t>Alur </a:t>
            </a:r>
            <a:r>
              <a:rPr lang="en-US" dirty="0" err="1"/>
              <a:t>Aplikasi</a:t>
            </a:r>
            <a:endParaRPr lang="en-US" dirty="0"/>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0"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02C0E27A-34DC-40B8-A288-2E6316205453}"/>
              </a:ext>
            </a:extLst>
          </p:cNvPr>
          <p:cNvSpPr/>
          <p:nvPr/>
        </p:nvSpPr>
        <p:spPr>
          <a:xfrm>
            <a:off x="10572095" y="4694607"/>
            <a:ext cx="1010661" cy="1802204"/>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1"/>
          </a:solidFill>
          <a:ln w="1698" cap="flat">
            <a:noFill/>
            <a:prstDash val="solid"/>
            <a:miter/>
          </a:ln>
        </p:spPr>
        <p:txBody>
          <a:bodyPr rtlCol="0" anchor="ctr"/>
          <a:lstStyle/>
          <a:p>
            <a:endParaRPr lang="en-US"/>
          </a:p>
        </p:txBody>
      </p:sp>
      <p:pic>
        <p:nvPicPr>
          <p:cNvPr id="25" name="Gambar 24">
            <a:extLst>
              <a:ext uri="{FF2B5EF4-FFF2-40B4-BE49-F238E27FC236}">
                <a16:creationId xmlns:a16="http://schemas.microsoft.com/office/drawing/2014/main" id="{9DE2E52F-02FE-D645-8A10-22A22D2BB27B}"/>
              </a:ext>
            </a:extLst>
          </p:cNvPr>
          <p:cNvPicPr>
            <a:picLocks noChangeAspect="1"/>
          </p:cNvPicPr>
          <p:nvPr/>
        </p:nvPicPr>
        <p:blipFill>
          <a:blip r:embed="rId2"/>
          <a:stretch>
            <a:fillRect/>
          </a:stretch>
        </p:blipFill>
        <p:spPr>
          <a:xfrm>
            <a:off x="4369971" y="1229722"/>
            <a:ext cx="4203700" cy="5054600"/>
          </a:xfrm>
          <a:prstGeom prst="rect">
            <a:avLst/>
          </a:prstGeom>
        </p:spPr>
      </p:pic>
    </p:spTree>
    <p:extLst>
      <p:ext uri="{BB962C8B-B14F-4D97-AF65-F5344CB8AC3E}">
        <p14:creationId xmlns:p14="http://schemas.microsoft.com/office/powerpoint/2010/main" val="991425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a:t>Alur </a:t>
            </a:r>
            <a:r>
              <a:rPr lang="en-US" dirty="0" err="1"/>
              <a:t>Aplikasi</a:t>
            </a:r>
            <a:endParaRPr lang="en-US" dirty="0"/>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pic>
        <p:nvPicPr>
          <p:cNvPr id="3" name="Gambar 2">
            <a:extLst>
              <a:ext uri="{FF2B5EF4-FFF2-40B4-BE49-F238E27FC236}">
                <a16:creationId xmlns:a16="http://schemas.microsoft.com/office/drawing/2014/main" id="{B4E22159-1176-1A4E-AB67-31C61408B790}"/>
              </a:ext>
            </a:extLst>
          </p:cNvPr>
          <p:cNvPicPr>
            <a:picLocks noChangeAspect="1"/>
          </p:cNvPicPr>
          <p:nvPr/>
        </p:nvPicPr>
        <p:blipFill>
          <a:blip r:embed="rId2"/>
          <a:stretch>
            <a:fillRect/>
          </a:stretch>
        </p:blipFill>
        <p:spPr>
          <a:xfrm>
            <a:off x="3623627" y="1407582"/>
            <a:ext cx="8229600" cy="4292600"/>
          </a:xfrm>
          <a:prstGeom prst="rect">
            <a:avLst/>
          </a:prstGeom>
        </p:spPr>
      </p:pic>
    </p:spTree>
    <p:extLst>
      <p:ext uri="{BB962C8B-B14F-4D97-AF65-F5344CB8AC3E}">
        <p14:creationId xmlns:p14="http://schemas.microsoft.com/office/powerpoint/2010/main" val="1248237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err="1"/>
              <a:t>Rancangan</a:t>
            </a:r>
            <a:r>
              <a:rPr lang="en-US" dirty="0"/>
              <a:t> Database</a:t>
            </a:r>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sp>
        <p:nvSpPr>
          <p:cNvPr id="24" name="Persegi Panjang 23">
            <a:extLst>
              <a:ext uri="{FF2B5EF4-FFF2-40B4-BE49-F238E27FC236}">
                <a16:creationId xmlns:a16="http://schemas.microsoft.com/office/drawing/2014/main" id="{0A7C726F-EA01-B54F-B8E3-FB0D01F01C90}"/>
              </a:ext>
            </a:extLst>
          </p:cNvPr>
          <p:cNvSpPr/>
          <p:nvPr/>
        </p:nvSpPr>
        <p:spPr>
          <a:xfrm>
            <a:off x="3293196" y="1370954"/>
            <a:ext cx="8250310" cy="3539430"/>
          </a:xfrm>
          <a:prstGeom prst="rect">
            <a:avLst/>
          </a:prstGeom>
        </p:spPr>
        <p:txBody>
          <a:bodyPr wrap="square">
            <a:spAutoFit/>
          </a:bodyPr>
          <a:lstStyle/>
          <a:p>
            <a:r>
              <a:rPr lang="id-ID" sz="2800" dirty="0">
                <a:solidFill>
                  <a:srgbClr val="333333"/>
                </a:solidFill>
                <a:latin typeface="Open Sans" panose="020B0606030504020204" pitchFamily="34" charset="0"/>
              </a:rPr>
              <a:t> </a:t>
            </a:r>
            <a:r>
              <a:rPr lang="id-ID" sz="2800" b="1" dirty="0" err="1">
                <a:solidFill>
                  <a:srgbClr val="333333"/>
                </a:solidFill>
                <a:latin typeface="Open Sans" panose="020B0606030504020204" pitchFamily="34" charset="0"/>
              </a:rPr>
              <a:t>database</a:t>
            </a:r>
            <a:r>
              <a:rPr lang="id-ID" sz="2800" b="1" dirty="0">
                <a:solidFill>
                  <a:srgbClr val="333333"/>
                </a:solidFill>
                <a:latin typeface="Open Sans" panose="020B0606030504020204" pitchFamily="34" charset="0"/>
              </a:rPr>
              <a:t> (basis data) adalah</a:t>
            </a:r>
            <a:r>
              <a:rPr lang="id-ID" sz="2800" dirty="0">
                <a:solidFill>
                  <a:srgbClr val="333333"/>
                </a:solidFill>
                <a:latin typeface="Open Sans" panose="020B0606030504020204" pitchFamily="34" charset="0"/>
              </a:rPr>
              <a:t> kumpulan informasi yang disimpan di dalam komputer secara sistematik sehingga dapat diperiksa menggunakan suatu program komputer untuk memperoleh informasi dari basis data tersebut. </a:t>
            </a:r>
            <a:r>
              <a:rPr lang="id-ID" sz="2800" dirty="0" err="1">
                <a:solidFill>
                  <a:srgbClr val="333333"/>
                </a:solidFill>
                <a:latin typeface="Open Sans" panose="020B0606030504020204" pitchFamily="34" charset="0"/>
              </a:rPr>
              <a:t>Database</a:t>
            </a:r>
            <a:r>
              <a:rPr lang="id-ID" sz="2800" dirty="0">
                <a:solidFill>
                  <a:srgbClr val="333333"/>
                </a:solidFill>
                <a:latin typeface="Open Sans" panose="020B0606030504020204" pitchFamily="34" charset="0"/>
              </a:rPr>
              <a:t> digunakan untuk menyimpan informasi atau data yang terintegrasi dengan baik di dalam komputer</a:t>
            </a:r>
            <a:endParaRPr lang="id-ID" sz="2800" dirty="0"/>
          </a:p>
        </p:txBody>
      </p:sp>
    </p:spTree>
    <p:extLst>
      <p:ext uri="{BB962C8B-B14F-4D97-AF65-F5344CB8AC3E}">
        <p14:creationId xmlns:p14="http://schemas.microsoft.com/office/powerpoint/2010/main" val="975922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err="1"/>
              <a:t>Rancangan</a:t>
            </a:r>
            <a:r>
              <a:rPr lang="en-US" dirty="0"/>
              <a:t> Database</a:t>
            </a:r>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sp>
        <p:nvSpPr>
          <p:cNvPr id="3" name="Persegi Panjang 2">
            <a:extLst>
              <a:ext uri="{FF2B5EF4-FFF2-40B4-BE49-F238E27FC236}">
                <a16:creationId xmlns:a16="http://schemas.microsoft.com/office/drawing/2014/main" id="{50F5B40D-9596-5E4A-8DC9-38711D95DD08}"/>
              </a:ext>
            </a:extLst>
          </p:cNvPr>
          <p:cNvSpPr/>
          <p:nvPr/>
        </p:nvSpPr>
        <p:spPr>
          <a:xfrm>
            <a:off x="3047999" y="1720840"/>
            <a:ext cx="8786251" cy="3170099"/>
          </a:xfrm>
          <a:prstGeom prst="rect">
            <a:avLst/>
          </a:prstGeom>
        </p:spPr>
        <p:txBody>
          <a:bodyPr wrap="square">
            <a:spAutoFit/>
          </a:bodyPr>
          <a:lstStyle/>
          <a:p>
            <a:pPr marL="342900" indent="-342900">
              <a:buFont typeface="+mj-lt"/>
              <a:buAutoNum type="arabicPeriod"/>
            </a:pPr>
            <a:r>
              <a:rPr lang="id-ID" sz="2000" dirty="0">
                <a:solidFill>
                  <a:srgbClr val="333333"/>
                </a:solidFill>
                <a:latin typeface="Open Sans" panose="020B0606030504020204" pitchFamily="34" charset="0"/>
              </a:rPr>
              <a:t>Tabel dalam </a:t>
            </a:r>
            <a:r>
              <a:rPr lang="id-ID" sz="2000" dirty="0" err="1">
                <a:solidFill>
                  <a:srgbClr val="333333"/>
                </a:solidFill>
                <a:latin typeface="Open Sans" panose="020B0606030504020204" pitchFamily="34" charset="0"/>
              </a:rPr>
              <a:t>database</a:t>
            </a:r>
            <a:r>
              <a:rPr lang="id-ID" sz="2000" dirty="0">
                <a:solidFill>
                  <a:srgbClr val="333333"/>
                </a:solidFill>
                <a:latin typeface="Open Sans" panose="020B0606030504020204" pitchFamily="34" charset="0"/>
              </a:rPr>
              <a:t> tidak boleh mengandung data ganda atau tidak boleh terjadi </a:t>
            </a:r>
            <a:r>
              <a:rPr lang="id-ID" sz="2000" dirty="0" err="1">
                <a:solidFill>
                  <a:srgbClr val="333333"/>
                </a:solidFill>
                <a:latin typeface="Open Sans" panose="020B0606030504020204" pitchFamily="34" charset="0"/>
              </a:rPr>
              <a:t>redudancy</a:t>
            </a:r>
            <a:r>
              <a:rPr lang="id-ID" sz="2000" dirty="0">
                <a:solidFill>
                  <a:srgbClr val="333333"/>
                </a:solidFill>
                <a:latin typeface="Open Sans" panose="020B0606030504020204" pitchFamily="34" charset="0"/>
              </a:rPr>
              <a:t> data.</a:t>
            </a:r>
          </a:p>
          <a:p>
            <a:pPr marL="342900" indent="-342900">
              <a:buFont typeface="+mj-lt"/>
              <a:buAutoNum type="arabicPeriod"/>
            </a:pPr>
            <a:r>
              <a:rPr lang="id-ID" sz="2000" dirty="0">
                <a:solidFill>
                  <a:srgbClr val="333333"/>
                </a:solidFill>
                <a:latin typeface="Open Sans" panose="020B0606030504020204" pitchFamily="34" charset="0"/>
              </a:rPr>
              <a:t>Setiap tabel dalam </a:t>
            </a:r>
            <a:r>
              <a:rPr lang="id-ID" sz="2000" dirty="0" err="1">
                <a:solidFill>
                  <a:srgbClr val="333333"/>
                </a:solidFill>
                <a:latin typeface="Open Sans" panose="020B0606030504020204" pitchFamily="34" charset="0"/>
              </a:rPr>
              <a:t>database</a:t>
            </a:r>
            <a:r>
              <a:rPr lang="id-ID" sz="2000" dirty="0">
                <a:solidFill>
                  <a:srgbClr val="333333"/>
                </a:solidFill>
                <a:latin typeface="Open Sans" panose="020B0606030504020204" pitchFamily="34" charset="0"/>
              </a:rPr>
              <a:t> harus memiliki kolom yang unik, kolom unik ini nantinya akan menjadi kunci utama pada setiap tabel </a:t>
            </a:r>
            <a:r>
              <a:rPr lang="id-ID" sz="2000" dirty="0" err="1">
                <a:solidFill>
                  <a:srgbClr val="333333"/>
                </a:solidFill>
                <a:latin typeface="Open Sans" panose="020B0606030504020204" pitchFamily="34" charset="0"/>
              </a:rPr>
              <a:t>didalam</a:t>
            </a:r>
            <a:r>
              <a:rPr lang="id-ID" sz="2000" dirty="0">
                <a:solidFill>
                  <a:srgbClr val="333333"/>
                </a:solidFill>
                <a:latin typeface="Open Sans" panose="020B0606030504020204" pitchFamily="34" charset="0"/>
              </a:rPr>
              <a:t> </a:t>
            </a:r>
            <a:r>
              <a:rPr lang="id-ID" sz="2000" dirty="0" err="1">
                <a:solidFill>
                  <a:srgbClr val="333333"/>
                </a:solidFill>
                <a:latin typeface="Open Sans" panose="020B0606030504020204" pitchFamily="34" charset="0"/>
              </a:rPr>
              <a:t>database</a:t>
            </a:r>
            <a:r>
              <a:rPr lang="id-ID" sz="2000" dirty="0">
                <a:solidFill>
                  <a:srgbClr val="333333"/>
                </a:solidFill>
                <a:latin typeface="Open Sans" panose="020B0606030504020204" pitchFamily="34" charset="0"/>
              </a:rPr>
              <a:t> (</a:t>
            </a:r>
            <a:r>
              <a:rPr lang="id-ID" sz="2000" dirty="0" err="1">
                <a:solidFill>
                  <a:srgbClr val="333333"/>
                </a:solidFill>
                <a:latin typeface="Open Sans" panose="020B0606030504020204" pitchFamily="34" charset="0"/>
              </a:rPr>
              <a:t>primary</a:t>
            </a:r>
            <a:r>
              <a:rPr lang="id-ID" sz="2000" dirty="0">
                <a:solidFill>
                  <a:srgbClr val="333333"/>
                </a:solidFill>
                <a:latin typeface="Open Sans" panose="020B0606030504020204" pitchFamily="34" charset="0"/>
              </a:rPr>
              <a:t> </a:t>
            </a:r>
            <a:r>
              <a:rPr lang="id-ID" sz="2000" dirty="0" err="1">
                <a:solidFill>
                  <a:srgbClr val="333333"/>
                </a:solidFill>
                <a:latin typeface="Open Sans" panose="020B0606030504020204" pitchFamily="34" charset="0"/>
              </a:rPr>
              <a:t>key</a:t>
            </a:r>
            <a:r>
              <a:rPr lang="id-ID" sz="2000" dirty="0">
                <a:solidFill>
                  <a:srgbClr val="333333"/>
                </a:solidFill>
                <a:latin typeface="Open Sans" panose="020B0606030504020204" pitchFamily="34" charset="0"/>
              </a:rPr>
              <a:t>)</a:t>
            </a:r>
          </a:p>
          <a:p>
            <a:pPr marL="342900" indent="-342900">
              <a:buFont typeface="+mj-lt"/>
              <a:buAutoNum type="arabicPeriod"/>
            </a:pPr>
            <a:r>
              <a:rPr lang="id-ID" sz="2000" dirty="0">
                <a:solidFill>
                  <a:srgbClr val="333333"/>
                </a:solidFill>
                <a:latin typeface="Open Sans" panose="020B0606030504020204" pitchFamily="34" charset="0"/>
              </a:rPr>
              <a:t>Merancang </a:t>
            </a:r>
            <a:r>
              <a:rPr lang="id-ID" sz="2000" dirty="0" err="1">
                <a:solidFill>
                  <a:srgbClr val="333333"/>
                </a:solidFill>
                <a:latin typeface="Open Sans" panose="020B0606030504020204" pitchFamily="34" charset="0"/>
              </a:rPr>
              <a:t>database</a:t>
            </a:r>
            <a:r>
              <a:rPr lang="id-ID" sz="2000" dirty="0">
                <a:solidFill>
                  <a:srgbClr val="333333"/>
                </a:solidFill>
                <a:latin typeface="Open Sans" panose="020B0606030504020204" pitchFamily="34" charset="0"/>
              </a:rPr>
              <a:t> hendaknya memperhatikan apakah rancangan dapat menampung data sesuai yang dibutuhkan.</a:t>
            </a:r>
          </a:p>
          <a:p>
            <a:pPr marL="342900" indent="-342900">
              <a:buFont typeface="+mj-lt"/>
              <a:buAutoNum type="arabicPeriod"/>
            </a:pPr>
            <a:r>
              <a:rPr lang="id-ID" sz="2000" dirty="0">
                <a:solidFill>
                  <a:srgbClr val="333333"/>
                </a:solidFill>
                <a:latin typeface="Open Sans" panose="020B0606030504020204" pitchFamily="34" charset="0"/>
              </a:rPr>
              <a:t>Dapat dikembangkan dengan mudah.</a:t>
            </a:r>
          </a:p>
          <a:p>
            <a:pPr marL="342900" indent="-342900">
              <a:buFont typeface="+mj-lt"/>
              <a:buAutoNum type="arabicPeriod"/>
            </a:pPr>
            <a:r>
              <a:rPr lang="id-ID" sz="2000" dirty="0">
                <a:solidFill>
                  <a:srgbClr val="333333"/>
                </a:solidFill>
                <a:latin typeface="Open Sans" panose="020B0606030504020204" pitchFamily="34" charset="0"/>
              </a:rPr>
              <a:t>Memenuhi kebutuhan sistem, sehingga sistem tersebut dapat dikembangkan dengan mudah.</a:t>
            </a:r>
            <a:endParaRPr lang="id-ID" sz="2000"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1070027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err="1"/>
              <a:t>Rancangan</a:t>
            </a:r>
            <a:r>
              <a:rPr lang="en-US" dirty="0"/>
              <a:t> Database</a:t>
            </a:r>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pic>
        <p:nvPicPr>
          <p:cNvPr id="25" name="Gambar 24">
            <a:extLst>
              <a:ext uri="{FF2B5EF4-FFF2-40B4-BE49-F238E27FC236}">
                <a16:creationId xmlns:a16="http://schemas.microsoft.com/office/drawing/2014/main" id="{C0C9602B-E98D-3141-84E6-9A3FA7E5F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667" y="1823243"/>
            <a:ext cx="7778409" cy="3841775"/>
          </a:xfrm>
          <a:prstGeom prst="rect">
            <a:avLst/>
          </a:prstGeom>
        </p:spPr>
      </p:pic>
    </p:spTree>
    <p:extLst>
      <p:ext uri="{BB962C8B-B14F-4D97-AF65-F5344CB8AC3E}">
        <p14:creationId xmlns:p14="http://schemas.microsoft.com/office/powerpoint/2010/main" val="1795064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err="1"/>
              <a:t>Rancangan</a:t>
            </a:r>
            <a:r>
              <a:rPr lang="en-US" dirty="0"/>
              <a:t> Database</a:t>
            </a:r>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pic>
        <p:nvPicPr>
          <p:cNvPr id="25" name="Gambar 24">
            <a:extLst>
              <a:ext uri="{FF2B5EF4-FFF2-40B4-BE49-F238E27FC236}">
                <a16:creationId xmlns:a16="http://schemas.microsoft.com/office/drawing/2014/main" id="{D56756E5-C55F-3641-B24B-FAD5F2BFB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653" y="1700569"/>
            <a:ext cx="7650370" cy="4275207"/>
          </a:xfrm>
          <a:prstGeom prst="rect">
            <a:avLst/>
          </a:prstGeom>
        </p:spPr>
      </p:pic>
    </p:spTree>
    <p:extLst>
      <p:ext uri="{BB962C8B-B14F-4D97-AF65-F5344CB8AC3E}">
        <p14:creationId xmlns:p14="http://schemas.microsoft.com/office/powerpoint/2010/main" val="2533715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 1">
            <a:extLst>
              <a:ext uri="{FF2B5EF4-FFF2-40B4-BE49-F238E27FC236}">
                <a16:creationId xmlns:a16="http://schemas.microsoft.com/office/drawing/2014/main" id="{9357553C-36C4-9941-8782-5E1616243F61}"/>
              </a:ext>
            </a:extLst>
          </p:cNvPr>
          <p:cNvGraphicFramePr>
            <a:graphicFrameLocks noGrp="1"/>
          </p:cNvGraphicFramePr>
          <p:nvPr>
            <p:extLst>
              <p:ext uri="{D42A27DB-BD31-4B8C-83A1-F6EECF244321}">
                <p14:modId xmlns:p14="http://schemas.microsoft.com/office/powerpoint/2010/main" val="1694378782"/>
              </p:ext>
            </p:extLst>
          </p:nvPr>
        </p:nvGraphicFramePr>
        <p:xfrm>
          <a:off x="1662348" y="1695195"/>
          <a:ext cx="7693688" cy="3017520"/>
        </p:xfrm>
        <a:graphic>
          <a:graphicData uri="http://schemas.openxmlformats.org/drawingml/2006/table">
            <a:tbl>
              <a:tblPr firstRow="1" firstCol="1" bandRow="1">
                <a:tableStyleId>{5C22544A-7EE6-4342-B048-85BDC9FD1C3A}</a:tableStyleId>
              </a:tblPr>
              <a:tblGrid>
                <a:gridCol w="825697">
                  <a:extLst>
                    <a:ext uri="{9D8B030D-6E8A-4147-A177-3AD203B41FA5}">
                      <a16:colId xmlns:a16="http://schemas.microsoft.com/office/drawing/2014/main" val="1643779801"/>
                    </a:ext>
                  </a:extLst>
                </a:gridCol>
                <a:gridCol w="4975073">
                  <a:extLst>
                    <a:ext uri="{9D8B030D-6E8A-4147-A177-3AD203B41FA5}">
                      <a16:colId xmlns:a16="http://schemas.microsoft.com/office/drawing/2014/main" val="4256431947"/>
                    </a:ext>
                  </a:extLst>
                </a:gridCol>
                <a:gridCol w="1892918">
                  <a:extLst>
                    <a:ext uri="{9D8B030D-6E8A-4147-A177-3AD203B41FA5}">
                      <a16:colId xmlns:a16="http://schemas.microsoft.com/office/drawing/2014/main" val="1918298398"/>
                    </a:ext>
                  </a:extLst>
                </a:gridCol>
              </a:tblGrid>
              <a:tr h="0">
                <a:tc>
                  <a:txBody>
                    <a:bodyPr/>
                    <a:lstStyle/>
                    <a:p>
                      <a:r>
                        <a:rPr lang="en-US" sz="1800" dirty="0">
                          <a:effectLst/>
                        </a:rPr>
                        <a:t>No</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dirty="0">
                          <a:effectLst/>
                        </a:rPr>
                        <a:t>Nama </a:t>
                      </a:r>
                      <a:r>
                        <a:rPr lang="en-US" sz="1800" dirty="0" err="1">
                          <a:effectLst/>
                        </a:rPr>
                        <a:t>Pekerjaan</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Tahun</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84028823"/>
                  </a:ext>
                </a:extLst>
              </a:tr>
              <a:tr h="0">
                <a:tc>
                  <a:txBody>
                    <a:bodyPr/>
                    <a:lstStyle/>
                    <a:p>
                      <a:r>
                        <a:rPr lang="en-US" sz="1800" dirty="0">
                          <a:effectLst/>
                        </a:rPr>
                        <a:t>1</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dirty="0">
                          <a:effectLst/>
                        </a:rPr>
                        <a:t>Staff </a:t>
                      </a:r>
                      <a:r>
                        <a:rPr lang="en-US" sz="1800" dirty="0" err="1">
                          <a:effectLst/>
                        </a:rPr>
                        <a:t>Laboratorium</a:t>
                      </a:r>
                      <a:r>
                        <a:rPr lang="en-US" sz="1800" dirty="0">
                          <a:effectLst/>
                        </a:rPr>
                        <a:t> </a:t>
                      </a:r>
                      <a:r>
                        <a:rPr lang="en-US" sz="1800" dirty="0" err="1">
                          <a:effectLst/>
                        </a:rPr>
                        <a:t>Komputer</a:t>
                      </a:r>
                      <a:r>
                        <a:rPr lang="en-US" sz="1800" dirty="0">
                          <a:effectLst/>
                        </a:rPr>
                        <a:t> Universitas Bandar Lampung</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2004 - 2007</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77938401"/>
                  </a:ext>
                </a:extLst>
              </a:tr>
              <a:tr h="0">
                <a:tc>
                  <a:txBody>
                    <a:bodyPr/>
                    <a:lstStyle/>
                    <a:p>
                      <a:r>
                        <a:rPr lang="en-US" sz="1800" dirty="0">
                          <a:effectLst/>
                        </a:rPr>
                        <a:t>2</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Office Head Informatics Lampung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2007 - 2010</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60359709"/>
                  </a:ext>
                </a:extLst>
              </a:tr>
              <a:tr h="0">
                <a:tc>
                  <a:txBody>
                    <a:bodyPr/>
                    <a:lstStyle/>
                    <a:p>
                      <a:r>
                        <a:rPr lang="en-US" sz="1800" dirty="0">
                          <a:effectLst/>
                        </a:rPr>
                        <a:t>3</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Dosen Fakultas Ilmu Komputer Universitas Bandar Lampung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2010 – Sekarang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66822576"/>
                  </a:ext>
                </a:extLst>
              </a:tr>
              <a:tr h="0">
                <a:tc>
                  <a:txBody>
                    <a:bodyPr/>
                    <a:lstStyle/>
                    <a:p>
                      <a:r>
                        <a:rPr lang="en-US" sz="1800" dirty="0">
                          <a:effectLst/>
                        </a:rPr>
                        <a:t>4</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Dekan Fakultas Ilmu Komputer Universitas Bandar Lampung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2013 – Sekarang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86172504"/>
                  </a:ext>
                </a:extLst>
              </a:tr>
              <a:tr h="0">
                <a:tc>
                  <a:txBody>
                    <a:bodyPr/>
                    <a:lstStyle/>
                    <a:p>
                      <a:r>
                        <a:rPr lang="en-US" sz="1800" dirty="0">
                          <a:effectLst/>
                        </a:rPr>
                        <a:t>5</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Direktur MIS Universitas Bandar Lampung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2017 – Sekarang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82171520"/>
                  </a:ext>
                </a:extLst>
              </a:tr>
              <a:tr h="0">
                <a:tc>
                  <a:txBody>
                    <a:bodyPr/>
                    <a:lstStyle/>
                    <a:p>
                      <a:r>
                        <a:rPr lang="en-US" sz="1800" dirty="0">
                          <a:effectLst/>
                        </a:rPr>
                        <a:t>6</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Dierektur PT. Digital Tani Berjaya</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a:effectLst/>
                        </a:rPr>
                        <a:t>2020 – Sekarang</a:t>
                      </a:r>
                      <a:endParaRPr lang="id-ID"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18122942"/>
                  </a:ext>
                </a:extLst>
              </a:tr>
              <a:tr h="0">
                <a:tc>
                  <a:txBody>
                    <a:bodyPr/>
                    <a:lstStyle/>
                    <a:p>
                      <a:r>
                        <a:rPr lang="en-US" sz="1800" dirty="0">
                          <a:effectLst/>
                        </a:rPr>
                        <a:t>7</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dirty="0">
                          <a:effectLst/>
                        </a:rPr>
                        <a:t>Software Developer </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en-US" sz="1800" dirty="0">
                          <a:effectLst/>
                        </a:rPr>
                        <a:t>2007 - </a:t>
                      </a:r>
                      <a:r>
                        <a:rPr lang="en-US" sz="1800" dirty="0" err="1">
                          <a:effectLst/>
                        </a:rPr>
                        <a:t>Sekarang</a:t>
                      </a:r>
                      <a:endParaRPr lang="id-ID"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22309610"/>
                  </a:ext>
                </a:extLst>
              </a:tr>
            </a:tbl>
          </a:graphicData>
        </a:graphic>
      </p:graphicFrame>
    </p:spTree>
    <p:extLst>
      <p:ext uri="{BB962C8B-B14F-4D97-AF65-F5344CB8AC3E}">
        <p14:creationId xmlns:p14="http://schemas.microsoft.com/office/powerpoint/2010/main" val="419145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err="1"/>
              <a:t>Rancangan</a:t>
            </a:r>
            <a:r>
              <a:rPr lang="en-US" dirty="0"/>
              <a:t> Database</a:t>
            </a:r>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pic>
        <p:nvPicPr>
          <p:cNvPr id="24" name="Gambar 23">
            <a:extLst>
              <a:ext uri="{FF2B5EF4-FFF2-40B4-BE49-F238E27FC236}">
                <a16:creationId xmlns:a16="http://schemas.microsoft.com/office/drawing/2014/main" id="{515AA909-1088-4D40-B707-5E594E001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700" y="1490041"/>
            <a:ext cx="9004300" cy="4381500"/>
          </a:xfrm>
          <a:prstGeom prst="rect">
            <a:avLst/>
          </a:prstGeom>
        </p:spPr>
      </p:pic>
    </p:spTree>
    <p:extLst>
      <p:ext uri="{BB962C8B-B14F-4D97-AF65-F5344CB8AC3E}">
        <p14:creationId xmlns:p14="http://schemas.microsoft.com/office/powerpoint/2010/main" val="1026650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err="1"/>
              <a:t>Rancangan</a:t>
            </a:r>
            <a:r>
              <a:rPr lang="en-US" dirty="0"/>
              <a:t> </a:t>
            </a:r>
            <a:r>
              <a:rPr lang="en-US" dirty="0" err="1"/>
              <a:t>Tampilan</a:t>
            </a:r>
            <a:endParaRPr lang="en-US" dirty="0"/>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sp>
        <p:nvSpPr>
          <p:cNvPr id="3" name="Persegi Panjang 2">
            <a:extLst>
              <a:ext uri="{FF2B5EF4-FFF2-40B4-BE49-F238E27FC236}">
                <a16:creationId xmlns:a16="http://schemas.microsoft.com/office/drawing/2014/main" id="{6602EB61-27FA-CE43-A4ED-62D944F162C7}"/>
              </a:ext>
            </a:extLst>
          </p:cNvPr>
          <p:cNvSpPr/>
          <p:nvPr/>
        </p:nvSpPr>
        <p:spPr>
          <a:xfrm>
            <a:off x="3097708" y="1441400"/>
            <a:ext cx="8575749" cy="2492990"/>
          </a:xfrm>
          <a:prstGeom prst="rect">
            <a:avLst/>
          </a:prstGeom>
        </p:spPr>
        <p:txBody>
          <a:bodyPr wrap="square">
            <a:spAutoFit/>
          </a:bodyPr>
          <a:lstStyle/>
          <a:p>
            <a:r>
              <a:rPr lang="id-ID" sz="2400" dirty="0">
                <a:solidFill>
                  <a:srgbClr val="4D4D4D"/>
                </a:solidFill>
                <a:latin typeface="PT Serif" panose="020A0603040505020204" pitchFamily="18" charset="77"/>
              </a:rPr>
              <a:t>User </a:t>
            </a:r>
            <a:r>
              <a:rPr lang="id-ID" sz="2400" dirty="0" err="1">
                <a:solidFill>
                  <a:srgbClr val="4D4D4D"/>
                </a:solidFill>
                <a:latin typeface="PT Serif" panose="020A0603040505020204" pitchFamily="18" charset="77"/>
              </a:rPr>
              <a:t>Interface</a:t>
            </a:r>
            <a:r>
              <a:rPr lang="id-ID" sz="2400" dirty="0">
                <a:solidFill>
                  <a:srgbClr val="4D4D4D"/>
                </a:solidFill>
                <a:latin typeface="PT Serif" panose="020A0603040505020204" pitchFamily="18" charset="77"/>
              </a:rPr>
              <a:t> adalah tampilan visual sebuah produk yang menjembatani sistem dengan pengguna </a:t>
            </a:r>
            <a:r>
              <a:rPr lang="id-ID" sz="2400" i="1" dirty="0">
                <a:solidFill>
                  <a:srgbClr val="4D4D4D"/>
                </a:solidFill>
                <a:latin typeface="PT Serif" panose="020A0603040505020204" pitchFamily="18" charset="77"/>
              </a:rPr>
              <a:t>(</a:t>
            </a:r>
            <a:r>
              <a:rPr lang="id-ID" sz="2400" i="1" dirty="0" err="1">
                <a:solidFill>
                  <a:srgbClr val="4D4D4D"/>
                </a:solidFill>
                <a:latin typeface="PT Serif" panose="020A0603040505020204" pitchFamily="18" charset="77"/>
              </a:rPr>
              <a:t>user</a:t>
            </a:r>
            <a:r>
              <a:rPr lang="id-ID" sz="2400" i="1" dirty="0">
                <a:solidFill>
                  <a:srgbClr val="4D4D4D"/>
                </a:solidFill>
                <a:latin typeface="PT Serif" panose="020A0603040505020204" pitchFamily="18" charset="77"/>
              </a:rPr>
              <a:t>). </a:t>
            </a:r>
            <a:r>
              <a:rPr lang="id-ID" sz="2400" dirty="0">
                <a:solidFill>
                  <a:srgbClr val="4D4D4D"/>
                </a:solidFill>
                <a:latin typeface="PT Serif" panose="020A0603040505020204" pitchFamily="18" charset="77"/>
              </a:rPr>
              <a:t>Tampilan UI dapat berupa bentuk, warna, dan tulisan yang didesain </a:t>
            </a:r>
            <a:r>
              <a:rPr lang="id-ID" sz="2400" dirty="0" err="1">
                <a:solidFill>
                  <a:srgbClr val="4D4D4D"/>
                </a:solidFill>
                <a:latin typeface="PT Serif" panose="020A0603040505020204" pitchFamily="18" charset="77"/>
              </a:rPr>
              <a:t>semenarik</a:t>
            </a:r>
            <a:r>
              <a:rPr lang="id-ID" sz="2400" dirty="0">
                <a:solidFill>
                  <a:srgbClr val="4D4D4D"/>
                </a:solidFill>
                <a:latin typeface="PT Serif" panose="020A0603040505020204" pitchFamily="18" charset="77"/>
              </a:rPr>
              <a:t> mungkin. Secara sederhana, UI adalah bagaimana tampilan sebuah produk dilihat oleh pengguna. </a:t>
            </a:r>
          </a:p>
          <a:p>
            <a:br>
              <a:rPr lang="id-ID" dirty="0"/>
            </a:br>
            <a:endParaRPr lang="id-ID" dirty="0"/>
          </a:p>
        </p:txBody>
      </p:sp>
    </p:spTree>
    <p:extLst>
      <p:ext uri="{BB962C8B-B14F-4D97-AF65-F5344CB8AC3E}">
        <p14:creationId xmlns:p14="http://schemas.microsoft.com/office/powerpoint/2010/main" val="1334682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err="1"/>
              <a:t>Rancangan</a:t>
            </a:r>
            <a:r>
              <a:rPr lang="en-US" dirty="0"/>
              <a:t> </a:t>
            </a:r>
            <a:r>
              <a:rPr lang="en-US" dirty="0" err="1"/>
              <a:t>Tampilan</a:t>
            </a:r>
            <a:endParaRPr lang="en-US" dirty="0"/>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pic>
        <p:nvPicPr>
          <p:cNvPr id="24" name="Gambar 23">
            <a:extLst>
              <a:ext uri="{FF2B5EF4-FFF2-40B4-BE49-F238E27FC236}">
                <a16:creationId xmlns:a16="http://schemas.microsoft.com/office/drawing/2014/main" id="{1A22CC5E-57B1-A84B-ACC0-53EF26D465DA}"/>
              </a:ext>
            </a:extLst>
          </p:cNvPr>
          <p:cNvPicPr>
            <a:picLocks noChangeAspect="1"/>
          </p:cNvPicPr>
          <p:nvPr/>
        </p:nvPicPr>
        <p:blipFill>
          <a:blip r:embed="rId2"/>
          <a:stretch>
            <a:fillRect/>
          </a:stretch>
        </p:blipFill>
        <p:spPr>
          <a:xfrm>
            <a:off x="3762784" y="1299754"/>
            <a:ext cx="6726158" cy="4850296"/>
          </a:xfrm>
          <a:prstGeom prst="rect">
            <a:avLst/>
          </a:prstGeom>
        </p:spPr>
      </p:pic>
    </p:spTree>
    <p:extLst>
      <p:ext uri="{BB962C8B-B14F-4D97-AF65-F5344CB8AC3E}">
        <p14:creationId xmlns:p14="http://schemas.microsoft.com/office/powerpoint/2010/main" val="177839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err="1"/>
              <a:t>Rancangan</a:t>
            </a:r>
            <a:r>
              <a:rPr lang="en-US" dirty="0"/>
              <a:t> </a:t>
            </a:r>
            <a:r>
              <a:rPr lang="en-US" dirty="0" err="1"/>
              <a:t>Tampilan</a:t>
            </a:r>
            <a:endParaRPr lang="en-US" dirty="0"/>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pic>
        <p:nvPicPr>
          <p:cNvPr id="3" name="Gambar 2">
            <a:extLst>
              <a:ext uri="{FF2B5EF4-FFF2-40B4-BE49-F238E27FC236}">
                <a16:creationId xmlns:a16="http://schemas.microsoft.com/office/drawing/2014/main" id="{6A6DD992-3FE9-0C47-B8E1-BBABED36CCA1}"/>
              </a:ext>
            </a:extLst>
          </p:cNvPr>
          <p:cNvPicPr>
            <a:picLocks noChangeAspect="1"/>
          </p:cNvPicPr>
          <p:nvPr/>
        </p:nvPicPr>
        <p:blipFill>
          <a:blip r:embed="rId2"/>
          <a:stretch>
            <a:fillRect/>
          </a:stretch>
        </p:blipFill>
        <p:spPr>
          <a:xfrm>
            <a:off x="3699905" y="1356703"/>
            <a:ext cx="7651918" cy="4962939"/>
          </a:xfrm>
          <a:prstGeom prst="rect">
            <a:avLst/>
          </a:prstGeom>
        </p:spPr>
      </p:pic>
    </p:spTree>
    <p:extLst>
      <p:ext uri="{BB962C8B-B14F-4D97-AF65-F5344CB8AC3E}">
        <p14:creationId xmlns:p14="http://schemas.microsoft.com/office/powerpoint/2010/main" val="1243322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490821FE-279A-4F3A-948A-060436F2B193}"/>
              </a:ext>
            </a:extLst>
          </p:cNvPr>
          <p:cNvSpPr>
            <a:spLocks noChangeAspect="1"/>
          </p:cNvSpPr>
          <p:nvPr/>
        </p:nvSpPr>
        <p:spPr>
          <a:xfrm>
            <a:off x="4675885" y="5452829"/>
            <a:ext cx="566911" cy="724247"/>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 name="Rounded Rectangle 2">
            <a:extLst>
              <a:ext uri="{FF2B5EF4-FFF2-40B4-BE49-F238E27FC236}">
                <a16:creationId xmlns:a16="http://schemas.microsoft.com/office/drawing/2014/main" id="{AF858723-2DB7-467A-8008-B02869A2CB80}"/>
              </a:ext>
            </a:extLst>
          </p:cNvPr>
          <p:cNvSpPr>
            <a:spLocks noChangeAspect="1"/>
          </p:cNvSpPr>
          <p:nvPr/>
        </p:nvSpPr>
        <p:spPr>
          <a:xfrm>
            <a:off x="5652117" y="1562335"/>
            <a:ext cx="400799" cy="720000"/>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 name="TextBox 4">
            <a:extLst>
              <a:ext uri="{FF2B5EF4-FFF2-40B4-BE49-F238E27FC236}">
                <a16:creationId xmlns:a16="http://schemas.microsoft.com/office/drawing/2014/main" id="{181965BA-C89B-4C24-BD3D-AB372DF97799}"/>
              </a:ext>
            </a:extLst>
          </p:cNvPr>
          <p:cNvSpPr txBox="1"/>
          <p:nvPr/>
        </p:nvSpPr>
        <p:spPr>
          <a:xfrm>
            <a:off x="6139086" y="1503564"/>
            <a:ext cx="5596985" cy="2677656"/>
          </a:xfrm>
          <a:prstGeom prst="rect">
            <a:avLst/>
          </a:prstGeom>
          <a:noFill/>
        </p:spPr>
        <p:txBody>
          <a:bodyPr wrap="square" rtlCol="0">
            <a:spAutoFit/>
          </a:bodyPr>
          <a:lstStyle/>
          <a:p>
            <a:r>
              <a:rPr lang="id-ID" sz="2400" dirty="0"/>
              <a:t>Manual </a:t>
            </a:r>
            <a:r>
              <a:rPr lang="id-ID" sz="2400" dirty="0" err="1"/>
              <a:t>book</a:t>
            </a:r>
            <a:r>
              <a:rPr lang="id-ID" sz="2400" dirty="0"/>
              <a:t> adalah buku panduan yang dibuat untuk menyampaikan beberapa informasi kepada calon pengguna. Manual </a:t>
            </a:r>
            <a:r>
              <a:rPr lang="id-ID" sz="2400" dirty="0" err="1"/>
              <a:t>book</a:t>
            </a:r>
            <a:r>
              <a:rPr lang="id-ID" sz="2400" dirty="0"/>
              <a:t> sering digunakan pada aplikasi baru, supaya dapat memberikan informasi mengenai aplikasi yang di buat ke pengguna</a:t>
            </a:r>
            <a:endParaRPr lang="en-US" altLang="ko-KR" sz="2400" dirty="0">
              <a:solidFill>
                <a:schemeClr val="tx1">
                  <a:lumMod val="75000"/>
                  <a:lumOff val="25000"/>
                </a:schemeClr>
              </a:solidFill>
              <a:cs typeface="Arial" pitchFamily="34" charset="0"/>
            </a:endParaRPr>
          </a:p>
        </p:txBody>
      </p:sp>
      <p:sp>
        <p:nvSpPr>
          <p:cNvPr id="10" name="Text Placeholder 9">
            <a:extLst>
              <a:ext uri="{FF2B5EF4-FFF2-40B4-BE49-F238E27FC236}">
                <a16:creationId xmlns:a16="http://schemas.microsoft.com/office/drawing/2014/main" id="{37E18E9B-94BF-4AFF-9563-018322404733}"/>
              </a:ext>
            </a:extLst>
          </p:cNvPr>
          <p:cNvSpPr>
            <a:spLocks noGrp="1"/>
          </p:cNvSpPr>
          <p:nvPr>
            <p:ph type="body" sz="quarter" idx="10"/>
          </p:nvPr>
        </p:nvSpPr>
        <p:spPr/>
        <p:txBody>
          <a:bodyPr/>
          <a:lstStyle/>
          <a:p>
            <a:r>
              <a:rPr lang="en-US" dirty="0"/>
              <a:t>Manual Book </a:t>
            </a:r>
            <a:r>
              <a:rPr lang="en-US" dirty="0" err="1"/>
              <a:t>Penggunaan</a:t>
            </a:r>
            <a:r>
              <a:rPr lang="en-US" dirty="0"/>
              <a:t> </a:t>
            </a:r>
            <a:r>
              <a:rPr lang="en-US" dirty="0" err="1"/>
              <a:t>Sistem</a:t>
            </a:r>
            <a:endParaRPr lang="en-US" dirty="0"/>
          </a:p>
        </p:txBody>
      </p:sp>
    </p:spTree>
    <p:extLst>
      <p:ext uri="{BB962C8B-B14F-4D97-AF65-F5344CB8AC3E}">
        <p14:creationId xmlns:p14="http://schemas.microsoft.com/office/powerpoint/2010/main" val="1810016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a:t>Manual Book </a:t>
            </a:r>
            <a:r>
              <a:rPr lang="en-US" dirty="0" err="1"/>
              <a:t>Penggunaan</a:t>
            </a:r>
            <a:r>
              <a:rPr lang="en-US" dirty="0"/>
              <a:t> </a:t>
            </a:r>
            <a:r>
              <a:rPr lang="en-US" dirty="0" err="1"/>
              <a:t>Aplikasi</a:t>
            </a:r>
            <a:endParaRPr lang="en-US" dirty="0"/>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pic>
        <p:nvPicPr>
          <p:cNvPr id="24" name="Gambar 23">
            <a:extLst>
              <a:ext uri="{FF2B5EF4-FFF2-40B4-BE49-F238E27FC236}">
                <a16:creationId xmlns:a16="http://schemas.microsoft.com/office/drawing/2014/main" id="{F409E89D-6597-834A-ACF3-ED818173F6A3}"/>
              </a:ext>
            </a:extLst>
          </p:cNvPr>
          <p:cNvPicPr>
            <a:picLocks noChangeAspect="1"/>
          </p:cNvPicPr>
          <p:nvPr/>
        </p:nvPicPr>
        <p:blipFill>
          <a:blip r:embed="rId2"/>
          <a:stretch>
            <a:fillRect/>
          </a:stretch>
        </p:blipFill>
        <p:spPr>
          <a:xfrm>
            <a:off x="3385546" y="1357956"/>
            <a:ext cx="6990354" cy="5341294"/>
          </a:xfrm>
          <a:prstGeom prst="rect">
            <a:avLst/>
          </a:prstGeom>
        </p:spPr>
      </p:pic>
    </p:spTree>
    <p:extLst>
      <p:ext uri="{BB962C8B-B14F-4D97-AF65-F5344CB8AC3E}">
        <p14:creationId xmlns:p14="http://schemas.microsoft.com/office/powerpoint/2010/main" val="1204016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37998" y="350124"/>
            <a:ext cx="11573197" cy="724247"/>
          </a:xfrm>
        </p:spPr>
        <p:txBody>
          <a:bodyPr/>
          <a:lstStyle/>
          <a:p>
            <a:r>
              <a:rPr lang="en-US" dirty="0"/>
              <a:t>Manual Book </a:t>
            </a:r>
            <a:r>
              <a:rPr lang="en-US" dirty="0" err="1"/>
              <a:t>Penggunaan</a:t>
            </a:r>
            <a:r>
              <a:rPr lang="en-US" dirty="0"/>
              <a:t> </a:t>
            </a:r>
            <a:r>
              <a:rPr lang="en-US" dirty="0" err="1"/>
              <a:t>Aplikasi</a:t>
            </a:r>
            <a:endParaRPr lang="en-US" dirty="0"/>
          </a:p>
        </p:txBody>
      </p:sp>
      <p:grpSp>
        <p:nvGrpSpPr>
          <p:cNvPr id="26" name="Group 25">
            <a:extLst>
              <a:ext uri="{FF2B5EF4-FFF2-40B4-BE49-F238E27FC236}">
                <a16:creationId xmlns:a16="http://schemas.microsoft.com/office/drawing/2014/main" id="{9249AD85-44F1-4B21-8E8F-566139072321}"/>
              </a:ext>
            </a:extLst>
          </p:cNvPr>
          <p:cNvGrpSpPr/>
          <p:nvPr/>
        </p:nvGrpSpPr>
        <p:grpSpPr>
          <a:xfrm>
            <a:off x="-569845" y="1229722"/>
            <a:ext cx="4106513" cy="5666770"/>
            <a:chOff x="323446" y="1187211"/>
            <a:chExt cx="4106513" cy="5666770"/>
          </a:xfrm>
        </p:grpSpPr>
        <p:sp>
          <p:nvSpPr>
            <p:cNvPr id="4" name="Freeform: Shape 3">
              <a:extLst>
                <a:ext uri="{FF2B5EF4-FFF2-40B4-BE49-F238E27FC236}">
                  <a16:creationId xmlns:a16="http://schemas.microsoft.com/office/drawing/2014/main" id="{57FCAF5E-0929-4F60-BDD3-C03BD7226CE0}"/>
                </a:ext>
              </a:extLst>
            </p:cNvPr>
            <p:cNvSpPr/>
            <p:nvPr/>
          </p:nvSpPr>
          <p:spPr>
            <a:xfrm>
              <a:off x="1369521" y="1257243"/>
              <a:ext cx="1329845" cy="2117902"/>
            </a:xfrm>
            <a:custGeom>
              <a:avLst/>
              <a:gdLst>
                <a:gd name="connsiteX0" fmla="*/ 977458 w 973829"/>
                <a:gd name="connsiteY0" fmla="*/ 686201 h 1550912"/>
                <a:gd name="connsiteX1" fmla="*/ 932824 w 973829"/>
                <a:gd name="connsiteY1" fmla="*/ 312449 h 1550912"/>
                <a:gd name="connsiteX2" fmla="*/ 779085 w 973829"/>
                <a:gd name="connsiteY2" fmla="*/ 99198 h 1550912"/>
                <a:gd name="connsiteX3" fmla="*/ 506323 w 973829"/>
                <a:gd name="connsiteY3" fmla="*/ 463 h 1550912"/>
                <a:gd name="connsiteX4" fmla="*/ 119947 w 973829"/>
                <a:gd name="connsiteY4" fmla="*/ 101452 h 1550912"/>
                <a:gd name="connsiteX5" fmla="*/ 2276 w 973829"/>
                <a:gd name="connsiteY5" fmla="*/ 488279 h 1550912"/>
                <a:gd name="connsiteX6" fmla="*/ 19408 w 973829"/>
                <a:gd name="connsiteY6" fmla="*/ 801167 h 1550912"/>
                <a:gd name="connsiteX7" fmla="*/ 71707 w 973829"/>
                <a:gd name="connsiteY7" fmla="*/ 956258 h 1550912"/>
                <a:gd name="connsiteX8" fmla="*/ 130317 w 973829"/>
                <a:gd name="connsiteY8" fmla="*/ 1077987 h 1550912"/>
                <a:gd name="connsiteX9" fmla="*/ 159171 w 973829"/>
                <a:gd name="connsiteY9" fmla="*/ 1140204 h 1550912"/>
                <a:gd name="connsiteX10" fmla="*/ 149703 w 973829"/>
                <a:gd name="connsiteY10" fmla="*/ 1205125 h 1550912"/>
                <a:gd name="connsiteX11" fmla="*/ 151507 w 973829"/>
                <a:gd name="connsiteY11" fmla="*/ 1252464 h 1550912"/>
                <a:gd name="connsiteX12" fmla="*/ 585672 w 973829"/>
                <a:gd name="connsiteY12" fmla="*/ 1553179 h 1550912"/>
                <a:gd name="connsiteX13" fmla="*/ 597845 w 973829"/>
                <a:gd name="connsiteY13" fmla="*/ 1553630 h 1550912"/>
                <a:gd name="connsiteX14" fmla="*/ 660513 w 973829"/>
                <a:gd name="connsiteY14" fmla="*/ 1546416 h 1550912"/>
                <a:gd name="connsiteX15" fmla="*/ 761052 w 973829"/>
                <a:gd name="connsiteY15" fmla="*/ 1425139 h 1550912"/>
                <a:gd name="connsiteX16" fmla="*/ 756994 w 973829"/>
                <a:gd name="connsiteY16" fmla="*/ 1353905 h 1550912"/>
                <a:gd name="connsiteX17" fmla="*/ 769618 w 973829"/>
                <a:gd name="connsiteY17" fmla="*/ 1249308 h 1550912"/>
                <a:gd name="connsiteX18" fmla="*/ 769618 w 973829"/>
                <a:gd name="connsiteY18" fmla="*/ 1249308 h 1550912"/>
                <a:gd name="connsiteX19" fmla="*/ 769618 w 973829"/>
                <a:gd name="connsiteY19" fmla="*/ 1249308 h 1550912"/>
                <a:gd name="connsiteX20" fmla="*/ 830482 w 973829"/>
                <a:gd name="connsiteY20" fmla="*/ 1166803 h 1550912"/>
                <a:gd name="connsiteX21" fmla="*/ 919750 w 973829"/>
                <a:gd name="connsiteY21" fmla="*/ 960316 h 1550912"/>
                <a:gd name="connsiteX22" fmla="*/ 928316 w 973829"/>
                <a:gd name="connsiteY22" fmla="*/ 919288 h 1550912"/>
                <a:gd name="connsiteX23" fmla="*/ 929668 w 973829"/>
                <a:gd name="connsiteY23" fmla="*/ 908468 h 1550912"/>
                <a:gd name="connsiteX24" fmla="*/ 977458 w 973829"/>
                <a:gd name="connsiteY24" fmla="*/ 686201 h 1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829" h="1550912">
                  <a:moveTo>
                    <a:pt x="977458" y="686201"/>
                  </a:moveTo>
                  <a:cubicBezTo>
                    <a:pt x="978360" y="623984"/>
                    <a:pt x="963031" y="378272"/>
                    <a:pt x="932824" y="312449"/>
                  </a:cubicBezTo>
                  <a:cubicBezTo>
                    <a:pt x="921553" y="288103"/>
                    <a:pt x="802980" y="111371"/>
                    <a:pt x="779085" y="99198"/>
                  </a:cubicBezTo>
                  <a:cubicBezTo>
                    <a:pt x="682153" y="48252"/>
                    <a:pt x="597394" y="1815"/>
                    <a:pt x="506323" y="463"/>
                  </a:cubicBezTo>
                  <a:cubicBezTo>
                    <a:pt x="430581" y="-890"/>
                    <a:pt x="220035" y="-5849"/>
                    <a:pt x="119947" y="101452"/>
                  </a:cubicBezTo>
                  <a:cubicBezTo>
                    <a:pt x="87937" y="136168"/>
                    <a:pt x="15802" y="379625"/>
                    <a:pt x="2276" y="488279"/>
                  </a:cubicBezTo>
                  <a:cubicBezTo>
                    <a:pt x="-6741" y="579801"/>
                    <a:pt x="13547" y="716858"/>
                    <a:pt x="19408" y="801167"/>
                  </a:cubicBezTo>
                  <a:cubicBezTo>
                    <a:pt x="22114" y="839489"/>
                    <a:pt x="69002" y="947241"/>
                    <a:pt x="71707" y="956258"/>
                  </a:cubicBezTo>
                  <a:cubicBezTo>
                    <a:pt x="73059" y="958061"/>
                    <a:pt x="130317" y="1077987"/>
                    <a:pt x="130317" y="1077987"/>
                  </a:cubicBezTo>
                  <a:cubicBezTo>
                    <a:pt x="137981" y="1086553"/>
                    <a:pt x="157818" y="1138400"/>
                    <a:pt x="159171" y="1140204"/>
                  </a:cubicBezTo>
                  <a:cubicBezTo>
                    <a:pt x="151957" y="1172664"/>
                    <a:pt x="152408" y="1191600"/>
                    <a:pt x="149703" y="1205125"/>
                  </a:cubicBezTo>
                  <a:cubicBezTo>
                    <a:pt x="147449" y="1222258"/>
                    <a:pt x="132120" y="1238939"/>
                    <a:pt x="151507" y="1252464"/>
                  </a:cubicBezTo>
                  <a:cubicBezTo>
                    <a:pt x="169540" y="1265088"/>
                    <a:pt x="578008" y="1551827"/>
                    <a:pt x="585672" y="1553179"/>
                  </a:cubicBezTo>
                  <a:cubicBezTo>
                    <a:pt x="590631" y="1554983"/>
                    <a:pt x="594689" y="1554983"/>
                    <a:pt x="597845" y="1553630"/>
                  </a:cubicBezTo>
                  <a:cubicBezTo>
                    <a:pt x="608214" y="1555884"/>
                    <a:pt x="642930" y="1546416"/>
                    <a:pt x="660513" y="1546416"/>
                  </a:cubicBezTo>
                  <a:cubicBezTo>
                    <a:pt x="671333" y="1546416"/>
                    <a:pt x="746174" y="1444976"/>
                    <a:pt x="761052" y="1425139"/>
                  </a:cubicBezTo>
                  <a:cubicBezTo>
                    <a:pt x="756994" y="1396735"/>
                    <a:pt x="757445" y="1391325"/>
                    <a:pt x="756994" y="1353905"/>
                  </a:cubicBezTo>
                  <a:cubicBezTo>
                    <a:pt x="756092" y="1318739"/>
                    <a:pt x="747075" y="1281769"/>
                    <a:pt x="769618" y="1249308"/>
                  </a:cubicBezTo>
                  <a:cubicBezTo>
                    <a:pt x="769618" y="1249308"/>
                    <a:pt x="769618" y="1249308"/>
                    <a:pt x="769618" y="1249308"/>
                  </a:cubicBezTo>
                  <a:cubicBezTo>
                    <a:pt x="769618" y="1249308"/>
                    <a:pt x="769618" y="1249308"/>
                    <a:pt x="769618" y="1249308"/>
                  </a:cubicBezTo>
                  <a:cubicBezTo>
                    <a:pt x="774577" y="1241644"/>
                    <a:pt x="820563" y="1177624"/>
                    <a:pt x="830482" y="1166803"/>
                  </a:cubicBezTo>
                  <a:cubicBezTo>
                    <a:pt x="871058" y="1102783"/>
                    <a:pt x="903519" y="1034705"/>
                    <a:pt x="919750" y="960316"/>
                  </a:cubicBezTo>
                  <a:cubicBezTo>
                    <a:pt x="922004" y="946339"/>
                    <a:pt x="924709" y="932814"/>
                    <a:pt x="928316" y="919288"/>
                  </a:cubicBezTo>
                  <a:cubicBezTo>
                    <a:pt x="929217" y="915682"/>
                    <a:pt x="929668" y="912075"/>
                    <a:pt x="929668" y="908468"/>
                  </a:cubicBezTo>
                  <a:cubicBezTo>
                    <a:pt x="936431" y="873302"/>
                    <a:pt x="972048" y="745262"/>
                    <a:pt x="977458" y="686201"/>
                  </a:cubicBezTo>
                  <a:close/>
                </a:path>
              </a:pathLst>
            </a:custGeom>
            <a:solidFill>
              <a:srgbClr val="FECBA3"/>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A76782E-2919-4E16-AA45-819B0BCEDDA7}"/>
                </a:ext>
              </a:extLst>
            </p:cNvPr>
            <p:cNvSpPr/>
            <p:nvPr/>
          </p:nvSpPr>
          <p:spPr>
            <a:xfrm>
              <a:off x="323446" y="3012206"/>
              <a:ext cx="4106513" cy="3841775"/>
            </a:xfrm>
            <a:custGeom>
              <a:avLst/>
              <a:gdLst>
                <a:gd name="connsiteX0" fmla="*/ 2467095 w 3007148"/>
                <a:gd name="connsiteY0" fmla="*/ 2771593 h 2813284"/>
                <a:gd name="connsiteX1" fmla="*/ 2467095 w 3007148"/>
                <a:gd name="connsiteY1" fmla="*/ 2802251 h 2813284"/>
                <a:gd name="connsiteX2" fmla="*/ 2355736 w 3007148"/>
                <a:gd name="connsiteY2" fmla="*/ 2809915 h 2813284"/>
                <a:gd name="connsiteX3" fmla="*/ 651535 w 3007148"/>
                <a:gd name="connsiteY3" fmla="*/ 2808112 h 2813284"/>
                <a:gd name="connsiteX4" fmla="*/ 574891 w 3007148"/>
                <a:gd name="connsiteY4" fmla="*/ 2776102 h 2813284"/>
                <a:gd name="connsiteX5" fmla="*/ 598786 w 3007148"/>
                <a:gd name="connsiteY5" fmla="*/ 2486658 h 2813284"/>
                <a:gd name="connsiteX6" fmla="*/ 506813 w 3007148"/>
                <a:gd name="connsiteY6" fmla="*/ 1986669 h 2813284"/>
                <a:gd name="connsiteX7" fmla="*/ 390044 w 3007148"/>
                <a:gd name="connsiteY7" fmla="*/ 1809035 h 2813284"/>
                <a:gd name="connsiteX8" fmla="*/ 263356 w 3007148"/>
                <a:gd name="connsiteY8" fmla="*/ 1652592 h 2813284"/>
                <a:gd name="connsiteX9" fmla="*/ 263356 w 3007148"/>
                <a:gd name="connsiteY9" fmla="*/ 1652592 h 2813284"/>
                <a:gd name="connsiteX10" fmla="*/ 216918 w 3007148"/>
                <a:gd name="connsiteY10" fmla="*/ 1589924 h 2813284"/>
                <a:gd name="connsiteX11" fmla="*/ 191220 w 3007148"/>
                <a:gd name="connsiteY11" fmla="*/ 1543487 h 2813284"/>
                <a:gd name="connsiteX12" fmla="*/ 143430 w 3007148"/>
                <a:gd name="connsiteY12" fmla="*/ 1426266 h 2813284"/>
                <a:gd name="connsiteX13" fmla="*/ 60475 w 3007148"/>
                <a:gd name="connsiteY13" fmla="*/ 1231951 h 2813284"/>
                <a:gd name="connsiteX14" fmla="*/ 46047 w 3007148"/>
                <a:gd name="connsiteY14" fmla="*/ 1160267 h 2813284"/>
                <a:gd name="connsiteX15" fmla="*/ 61 w 3007148"/>
                <a:gd name="connsiteY15" fmla="*/ 731511 h 2813284"/>
                <a:gd name="connsiteX16" fmla="*/ 63630 w 3007148"/>
                <a:gd name="connsiteY16" fmla="*/ 558386 h 2813284"/>
                <a:gd name="connsiteX17" fmla="*/ 337295 w 3007148"/>
                <a:gd name="connsiteY17" fmla="*/ 369481 h 2813284"/>
                <a:gd name="connsiteX18" fmla="*/ 608704 w 3007148"/>
                <a:gd name="connsiteY18" fmla="*/ 206275 h 2813284"/>
                <a:gd name="connsiteX19" fmla="*/ 686701 w 3007148"/>
                <a:gd name="connsiteY19" fmla="*/ 156231 h 2813284"/>
                <a:gd name="connsiteX20" fmla="*/ 770108 w 3007148"/>
                <a:gd name="connsiteY20" fmla="*/ 22780 h 2813284"/>
                <a:gd name="connsiteX21" fmla="*/ 790846 w 3007148"/>
                <a:gd name="connsiteY21" fmla="*/ 2943 h 2813284"/>
                <a:gd name="connsiteX22" fmla="*/ 828718 w 3007148"/>
                <a:gd name="connsiteY22" fmla="*/ 4746 h 2813284"/>
                <a:gd name="connsiteX23" fmla="*/ 832775 w 3007148"/>
                <a:gd name="connsiteY23" fmla="*/ 20526 h 2813284"/>
                <a:gd name="connsiteX24" fmla="*/ 841341 w 3007148"/>
                <a:gd name="connsiteY24" fmla="*/ 53889 h 2813284"/>
                <a:gd name="connsiteX25" fmla="*/ 1402646 w 3007148"/>
                <a:gd name="connsiteY25" fmla="*/ 704461 h 2813284"/>
                <a:gd name="connsiteX26" fmla="*/ 1517612 w 3007148"/>
                <a:gd name="connsiteY26" fmla="*/ 889759 h 2813284"/>
                <a:gd name="connsiteX27" fmla="*/ 1635733 w 3007148"/>
                <a:gd name="connsiteY27" fmla="*/ 1087680 h 2813284"/>
                <a:gd name="connsiteX28" fmla="*/ 1744838 w 3007148"/>
                <a:gd name="connsiteY28" fmla="*/ 1236911 h 2813284"/>
                <a:gd name="connsiteX29" fmla="*/ 1613642 w 3007148"/>
                <a:gd name="connsiteY29" fmla="*/ 589946 h 2813284"/>
                <a:gd name="connsiteX30" fmla="*/ 1552327 w 3007148"/>
                <a:gd name="connsiteY30" fmla="*/ 164797 h 2813284"/>
                <a:gd name="connsiteX31" fmla="*/ 1556835 w 3007148"/>
                <a:gd name="connsiteY31" fmla="*/ 149017 h 2813284"/>
                <a:gd name="connsiteX32" fmla="*/ 1567656 w 3007148"/>
                <a:gd name="connsiteY32" fmla="*/ 156682 h 2813284"/>
                <a:gd name="connsiteX33" fmla="*/ 1695696 w 3007148"/>
                <a:gd name="connsiteY33" fmla="*/ 236031 h 2813284"/>
                <a:gd name="connsiteX34" fmla="*/ 2152855 w 3007148"/>
                <a:gd name="connsiteY34" fmla="*/ 416369 h 2813284"/>
                <a:gd name="connsiteX35" fmla="*/ 2456275 w 3007148"/>
                <a:gd name="connsiteY35" fmla="*/ 674254 h 2813284"/>
                <a:gd name="connsiteX36" fmla="*/ 2500007 w 3007148"/>
                <a:gd name="connsiteY36" fmla="*/ 732864 h 2813284"/>
                <a:gd name="connsiteX37" fmla="*/ 2596488 w 3007148"/>
                <a:gd name="connsiteY37" fmla="*/ 856396 h 2813284"/>
                <a:gd name="connsiteX38" fmla="*/ 2878268 w 3007148"/>
                <a:gd name="connsiteY38" fmla="*/ 1270724 h 2813284"/>
                <a:gd name="connsiteX39" fmla="*/ 2896752 w 3007148"/>
                <a:gd name="connsiteY39" fmla="*/ 1298677 h 2813284"/>
                <a:gd name="connsiteX40" fmla="*/ 2920196 w 3007148"/>
                <a:gd name="connsiteY40" fmla="*/ 1338351 h 2813284"/>
                <a:gd name="connsiteX41" fmla="*/ 2959871 w 3007148"/>
                <a:gd name="connsiteY41" fmla="*/ 1451965 h 2813284"/>
                <a:gd name="connsiteX42" fmla="*/ 2999545 w 3007148"/>
                <a:gd name="connsiteY42" fmla="*/ 1649436 h 2813284"/>
                <a:gd name="connsiteX43" fmla="*/ 3009915 w 3007148"/>
                <a:gd name="connsiteY43" fmla="*/ 1725628 h 2813284"/>
                <a:gd name="connsiteX44" fmla="*/ 2983766 w 3007148"/>
                <a:gd name="connsiteY44" fmla="*/ 1823012 h 2813284"/>
                <a:gd name="connsiteX45" fmla="*/ 2958067 w 3007148"/>
                <a:gd name="connsiteY45" fmla="*/ 1851415 h 2813284"/>
                <a:gd name="connsiteX46" fmla="*/ 2587020 w 3007148"/>
                <a:gd name="connsiteY46" fmla="*/ 1923100 h 2813284"/>
                <a:gd name="connsiteX47" fmla="*/ 2413444 w 3007148"/>
                <a:gd name="connsiteY47" fmla="*/ 1846906 h 2813284"/>
                <a:gd name="connsiteX48" fmla="*/ 2315160 w 3007148"/>
                <a:gd name="connsiteY48" fmla="*/ 2175574 h 2813284"/>
                <a:gd name="connsiteX49" fmla="*/ 2467095 w 3007148"/>
                <a:gd name="connsiteY49" fmla="*/ 2771593 h 28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07148" h="2813284">
                  <a:moveTo>
                    <a:pt x="2467095" y="2771593"/>
                  </a:moveTo>
                  <a:cubicBezTo>
                    <a:pt x="2469800" y="2781963"/>
                    <a:pt x="2472054" y="2793234"/>
                    <a:pt x="2467095" y="2802251"/>
                  </a:cubicBezTo>
                  <a:cubicBezTo>
                    <a:pt x="2453570" y="2827498"/>
                    <a:pt x="2376926" y="2811268"/>
                    <a:pt x="2355736" y="2809915"/>
                  </a:cubicBezTo>
                  <a:cubicBezTo>
                    <a:pt x="2296224" y="2806308"/>
                    <a:pt x="696169" y="2808112"/>
                    <a:pt x="651535" y="2808112"/>
                  </a:cubicBezTo>
                  <a:cubicBezTo>
                    <a:pt x="618623" y="2808112"/>
                    <a:pt x="570382" y="2825244"/>
                    <a:pt x="574891" y="2776102"/>
                  </a:cubicBezTo>
                  <a:cubicBezTo>
                    <a:pt x="583457" y="2680522"/>
                    <a:pt x="600138" y="2582688"/>
                    <a:pt x="598786" y="2486658"/>
                  </a:cubicBezTo>
                  <a:cubicBezTo>
                    <a:pt x="596982" y="2317591"/>
                    <a:pt x="593826" y="2134998"/>
                    <a:pt x="506813" y="1986669"/>
                  </a:cubicBezTo>
                  <a:cubicBezTo>
                    <a:pt x="470745" y="1925354"/>
                    <a:pt x="431972" y="1866293"/>
                    <a:pt x="390044" y="1809035"/>
                  </a:cubicBezTo>
                  <a:cubicBezTo>
                    <a:pt x="352172" y="1757639"/>
                    <a:pt x="312498" y="1694069"/>
                    <a:pt x="263356" y="1652592"/>
                  </a:cubicBezTo>
                  <a:cubicBezTo>
                    <a:pt x="263356" y="1652592"/>
                    <a:pt x="263356" y="1652592"/>
                    <a:pt x="263356" y="1652592"/>
                  </a:cubicBezTo>
                  <a:cubicBezTo>
                    <a:pt x="244871" y="1624188"/>
                    <a:pt x="231346" y="1611564"/>
                    <a:pt x="216918" y="1589924"/>
                  </a:cubicBezTo>
                  <a:cubicBezTo>
                    <a:pt x="197983" y="1580005"/>
                    <a:pt x="193925" y="1561971"/>
                    <a:pt x="191220" y="1543487"/>
                  </a:cubicBezTo>
                  <a:cubicBezTo>
                    <a:pt x="185810" y="1505165"/>
                    <a:pt x="158308" y="1462334"/>
                    <a:pt x="143430" y="1426266"/>
                  </a:cubicBezTo>
                  <a:cubicBezTo>
                    <a:pt x="116380" y="1361344"/>
                    <a:pt x="92034" y="1294619"/>
                    <a:pt x="60475" y="1231951"/>
                  </a:cubicBezTo>
                  <a:cubicBezTo>
                    <a:pt x="49654" y="1210311"/>
                    <a:pt x="51007" y="1184162"/>
                    <a:pt x="46047" y="1160267"/>
                  </a:cubicBezTo>
                  <a:cubicBezTo>
                    <a:pt x="18546" y="1015996"/>
                    <a:pt x="7275" y="878487"/>
                    <a:pt x="61" y="731511"/>
                  </a:cubicBezTo>
                  <a:cubicBezTo>
                    <a:pt x="-2193" y="681467"/>
                    <a:pt x="58671" y="560640"/>
                    <a:pt x="63630" y="558386"/>
                  </a:cubicBezTo>
                  <a:cubicBezTo>
                    <a:pt x="75803" y="546213"/>
                    <a:pt x="294464" y="395631"/>
                    <a:pt x="337295" y="369481"/>
                  </a:cubicBezTo>
                  <a:cubicBezTo>
                    <a:pt x="427464" y="315380"/>
                    <a:pt x="514928" y="253614"/>
                    <a:pt x="608704" y="206275"/>
                  </a:cubicBezTo>
                  <a:cubicBezTo>
                    <a:pt x="612311" y="204471"/>
                    <a:pt x="663257" y="170658"/>
                    <a:pt x="686701" y="156231"/>
                  </a:cubicBezTo>
                  <a:cubicBezTo>
                    <a:pt x="702931" y="120614"/>
                    <a:pt x="766952" y="36756"/>
                    <a:pt x="770108" y="22780"/>
                  </a:cubicBezTo>
                  <a:cubicBezTo>
                    <a:pt x="779124" y="18272"/>
                    <a:pt x="776870" y="2492"/>
                    <a:pt x="790846" y="2943"/>
                  </a:cubicBezTo>
                  <a:cubicBezTo>
                    <a:pt x="803921" y="-3820"/>
                    <a:pt x="816094" y="2943"/>
                    <a:pt x="828718" y="4746"/>
                  </a:cubicBezTo>
                  <a:cubicBezTo>
                    <a:pt x="835480" y="8353"/>
                    <a:pt x="835931" y="14665"/>
                    <a:pt x="832775" y="20526"/>
                  </a:cubicBezTo>
                  <a:cubicBezTo>
                    <a:pt x="825562" y="34502"/>
                    <a:pt x="831874" y="43519"/>
                    <a:pt x="841341" y="53889"/>
                  </a:cubicBezTo>
                  <a:cubicBezTo>
                    <a:pt x="1035206" y="264885"/>
                    <a:pt x="1243046" y="464610"/>
                    <a:pt x="1402646" y="704461"/>
                  </a:cubicBezTo>
                  <a:cubicBezTo>
                    <a:pt x="1442771" y="764874"/>
                    <a:pt x="1480191" y="827542"/>
                    <a:pt x="1517612" y="889759"/>
                  </a:cubicBezTo>
                  <a:cubicBezTo>
                    <a:pt x="1551425" y="957836"/>
                    <a:pt x="1596510" y="1022307"/>
                    <a:pt x="1635733" y="1087680"/>
                  </a:cubicBezTo>
                  <a:cubicBezTo>
                    <a:pt x="1669096" y="1143585"/>
                    <a:pt x="1696147" y="1192728"/>
                    <a:pt x="1744838" y="1236911"/>
                  </a:cubicBezTo>
                  <a:cubicBezTo>
                    <a:pt x="1695245" y="1014643"/>
                    <a:pt x="1663686" y="811762"/>
                    <a:pt x="1613642" y="589946"/>
                  </a:cubicBezTo>
                  <a:cubicBezTo>
                    <a:pt x="1588395" y="450634"/>
                    <a:pt x="1554581" y="305912"/>
                    <a:pt x="1552327" y="164797"/>
                  </a:cubicBezTo>
                  <a:cubicBezTo>
                    <a:pt x="1553679" y="158034"/>
                    <a:pt x="1548720" y="145861"/>
                    <a:pt x="1556835" y="149017"/>
                  </a:cubicBezTo>
                  <a:cubicBezTo>
                    <a:pt x="1560893" y="150821"/>
                    <a:pt x="1565401" y="153075"/>
                    <a:pt x="1567656" y="156682"/>
                  </a:cubicBezTo>
                  <a:cubicBezTo>
                    <a:pt x="1597862" y="203119"/>
                    <a:pt x="1651062" y="216193"/>
                    <a:pt x="1695696" y="236031"/>
                  </a:cubicBezTo>
                  <a:cubicBezTo>
                    <a:pt x="1734469" y="253163"/>
                    <a:pt x="2116336" y="393827"/>
                    <a:pt x="2152855" y="416369"/>
                  </a:cubicBezTo>
                  <a:cubicBezTo>
                    <a:pt x="2204702" y="445675"/>
                    <a:pt x="2443651" y="658023"/>
                    <a:pt x="2456275" y="674254"/>
                  </a:cubicBezTo>
                  <a:cubicBezTo>
                    <a:pt x="2471153" y="693640"/>
                    <a:pt x="2484227" y="714379"/>
                    <a:pt x="2500007" y="732864"/>
                  </a:cubicBezTo>
                  <a:cubicBezTo>
                    <a:pt x="2534271" y="772538"/>
                    <a:pt x="2565380" y="814016"/>
                    <a:pt x="2596488" y="856396"/>
                  </a:cubicBezTo>
                  <a:cubicBezTo>
                    <a:pt x="2647885" y="924925"/>
                    <a:pt x="2832732" y="1202195"/>
                    <a:pt x="2878268" y="1270724"/>
                  </a:cubicBezTo>
                  <a:cubicBezTo>
                    <a:pt x="2891342" y="1275683"/>
                    <a:pt x="2894949" y="1286504"/>
                    <a:pt x="2896752" y="1298677"/>
                  </a:cubicBezTo>
                  <a:cubicBezTo>
                    <a:pt x="2900810" y="1314005"/>
                    <a:pt x="2910728" y="1327080"/>
                    <a:pt x="2920196" y="1338351"/>
                  </a:cubicBezTo>
                  <a:cubicBezTo>
                    <a:pt x="2947247" y="1372165"/>
                    <a:pt x="2952206" y="1412290"/>
                    <a:pt x="2959871" y="1451965"/>
                  </a:cubicBezTo>
                  <a:cubicBezTo>
                    <a:pt x="2972945" y="1517788"/>
                    <a:pt x="2986020" y="1583612"/>
                    <a:pt x="2999545" y="1649436"/>
                  </a:cubicBezTo>
                  <a:cubicBezTo>
                    <a:pt x="3007660" y="1655296"/>
                    <a:pt x="3013972" y="1718415"/>
                    <a:pt x="3009915" y="1725628"/>
                  </a:cubicBezTo>
                  <a:cubicBezTo>
                    <a:pt x="3000898" y="1758089"/>
                    <a:pt x="2989627" y="1790100"/>
                    <a:pt x="2983766" y="1823012"/>
                  </a:cubicBezTo>
                  <a:cubicBezTo>
                    <a:pt x="2980610" y="1840144"/>
                    <a:pt x="2970240" y="1845554"/>
                    <a:pt x="2958067" y="1851415"/>
                  </a:cubicBezTo>
                  <a:cubicBezTo>
                    <a:pt x="2894949" y="1881622"/>
                    <a:pt x="2658705" y="1942486"/>
                    <a:pt x="2587020" y="1923100"/>
                  </a:cubicBezTo>
                  <a:cubicBezTo>
                    <a:pt x="2587020" y="1923100"/>
                    <a:pt x="2439593" y="1859079"/>
                    <a:pt x="2413444" y="1846906"/>
                  </a:cubicBezTo>
                  <a:cubicBezTo>
                    <a:pt x="2356638" y="1820757"/>
                    <a:pt x="2305692" y="2152130"/>
                    <a:pt x="2315160" y="2175574"/>
                  </a:cubicBezTo>
                  <a:cubicBezTo>
                    <a:pt x="2365204" y="2370339"/>
                    <a:pt x="2465743" y="2767536"/>
                    <a:pt x="2467095" y="2771593"/>
                  </a:cubicBezTo>
                  <a:close/>
                </a:path>
              </a:pathLst>
            </a:custGeom>
            <a:solidFill>
              <a:srgbClr val="080808"/>
            </a:solidFill>
            <a:ln w="450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355323C-F2F3-4D81-B835-ED641FDCBE09}"/>
                </a:ext>
              </a:extLst>
            </p:cNvPr>
            <p:cNvSpPr/>
            <p:nvPr/>
          </p:nvSpPr>
          <p:spPr>
            <a:xfrm>
              <a:off x="2756099" y="2278561"/>
              <a:ext cx="886563" cy="1877791"/>
            </a:xfrm>
            <a:custGeom>
              <a:avLst/>
              <a:gdLst>
                <a:gd name="connsiteX0" fmla="*/ 642412 w 649219"/>
                <a:gd name="connsiteY0" fmla="*/ 1211493 h 1375082"/>
                <a:gd name="connsiteX1" fmla="*/ 649174 w 649219"/>
                <a:gd name="connsiteY1" fmla="*/ 1257930 h 1375082"/>
                <a:gd name="connsiteX2" fmla="*/ 614910 w 649219"/>
                <a:gd name="connsiteY2" fmla="*/ 1349903 h 1375082"/>
                <a:gd name="connsiteX3" fmla="*/ 597778 w 649219"/>
                <a:gd name="connsiteY3" fmla="*/ 1367035 h 1375082"/>
                <a:gd name="connsiteX4" fmla="*/ 448998 w 649219"/>
                <a:gd name="connsiteY4" fmla="*/ 1358018 h 1375082"/>
                <a:gd name="connsiteX5" fmla="*/ 414734 w 649219"/>
                <a:gd name="connsiteY5" fmla="*/ 1349001 h 1375082"/>
                <a:gd name="connsiteX6" fmla="*/ 329524 w 649219"/>
                <a:gd name="connsiteY6" fmla="*/ 1287686 h 1375082"/>
                <a:gd name="connsiteX7" fmla="*/ 154145 w 649219"/>
                <a:gd name="connsiteY7" fmla="*/ 1007710 h 1375082"/>
                <a:gd name="connsiteX8" fmla="*/ 116273 w 649219"/>
                <a:gd name="connsiteY8" fmla="*/ 966683 h 1375082"/>
                <a:gd name="connsiteX9" fmla="*/ 33318 w 649219"/>
                <a:gd name="connsiteY9" fmla="*/ 831429 h 1375082"/>
                <a:gd name="connsiteX10" fmla="*/ 11677 w 649219"/>
                <a:gd name="connsiteY10" fmla="*/ 686707 h 1375082"/>
                <a:gd name="connsiteX11" fmla="*/ 15284 w 649219"/>
                <a:gd name="connsiteY11" fmla="*/ 537477 h 1375082"/>
                <a:gd name="connsiteX12" fmla="*/ 406 w 649219"/>
                <a:gd name="connsiteY12" fmla="*/ 394558 h 1375082"/>
                <a:gd name="connsiteX13" fmla="*/ 102297 w 649219"/>
                <a:gd name="connsiteY13" fmla="*/ 601046 h 1375082"/>
                <a:gd name="connsiteX14" fmla="*/ 102297 w 649219"/>
                <a:gd name="connsiteY14" fmla="*/ 447758 h 1375082"/>
                <a:gd name="connsiteX15" fmla="*/ 44589 w 649219"/>
                <a:gd name="connsiteY15" fmla="*/ 248935 h 1375082"/>
                <a:gd name="connsiteX16" fmla="*/ 35572 w 649219"/>
                <a:gd name="connsiteY16" fmla="*/ 218728 h 1375082"/>
                <a:gd name="connsiteX17" fmla="*/ 14382 w 649219"/>
                <a:gd name="connsiteY17" fmla="*/ 87982 h 1375082"/>
                <a:gd name="connsiteX18" fmla="*/ 49097 w 649219"/>
                <a:gd name="connsiteY18" fmla="*/ 78064 h 1375082"/>
                <a:gd name="connsiteX19" fmla="*/ 52704 w 649219"/>
                <a:gd name="connsiteY19" fmla="*/ 19905 h 1375082"/>
                <a:gd name="connsiteX20" fmla="*/ 101396 w 649219"/>
                <a:gd name="connsiteY20" fmla="*/ 4125 h 1375082"/>
                <a:gd name="connsiteX21" fmla="*/ 142873 w 649219"/>
                <a:gd name="connsiteY21" fmla="*/ 32077 h 1375082"/>
                <a:gd name="connsiteX22" fmla="*/ 169924 w 649219"/>
                <a:gd name="connsiteY22" fmla="*/ 42898 h 1375082"/>
                <a:gd name="connsiteX23" fmla="*/ 192466 w 649219"/>
                <a:gd name="connsiteY23" fmla="*/ 86179 h 1375082"/>
                <a:gd name="connsiteX24" fmla="*/ 214107 w 649219"/>
                <a:gd name="connsiteY24" fmla="*/ 100606 h 1375082"/>
                <a:gd name="connsiteX25" fmla="*/ 238002 w 649219"/>
                <a:gd name="connsiteY25" fmla="*/ 127657 h 1375082"/>
                <a:gd name="connsiteX26" fmla="*/ 261897 w 649219"/>
                <a:gd name="connsiteY26" fmla="*/ 154708 h 1375082"/>
                <a:gd name="connsiteX27" fmla="*/ 287595 w 649219"/>
                <a:gd name="connsiteY27" fmla="*/ 189874 h 1375082"/>
                <a:gd name="connsiteX28" fmla="*/ 341697 w 649219"/>
                <a:gd name="connsiteY28" fmla="*/ 257501 h 1375082"/>
                <a:gd name="connsiteX29" fmla="*/ 341697 w 649219"/>
                <a:gd name="connsiteY29" fmla="*/ 257501 h 1375082"/>
                <a:gd name="connsiteX30" fmla="*/ 369199 w 649219"/>
                <a:gd name="connsiteY30" fmla="*/ 316111 h 1375082"/>
                <a:gd name="connsiteX31" fmla="*/ 395798 w 649219"/>
                <a:gd name="connsiteY31" fmla="*/ 397714 h 1375082"/>
                <a:gd name="connsiteX32" fmla="*/ 414283 w 649219"/>
                <a:gd name="connsiteY32" fmla="*/ 537026 h 1375082"/>
                <a:gd name="connsiteX33" fmla="*/ 441334 w 649219"/>
                <a:gd name="connsiteY33" fmla="*/ 879669 h 1375082"/>
                <a:gd name="connsiteX34" fmla="*/ 642412 w 649219"/>
                <a:gd name="connsiteY34" fmla="*/ 1211493 h 137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219" h="1375082">
                  <a:moveTo>
                    <a:pt x="642412" y="1211493"/>
                  </a:moveTo>
                  <a:cubicBezTo>
                    <a:pt x="652781" y="1226371"/>
                    <a:pt x="654134" y="1241249"/>
                    <a:pt x="649174" y="1257930"/>
                  </a:cubicBezTo>
                  <a:cubicBezTo>
                    <a:pt x="640608" y="1289489"/>
                    <a:pt x="633395" y="1321499"/>
                    <a:pt x="614910" y="1349903"/>
                  </a:cubicBezTo>
                  <a:cubicBezTo>
                    <a:pt x="610402" y="1356665"/>
                    <a:pt x="605442" y="1363428"/>
                    <a:pt x="597778" y="1367035"/>
                  </a:cubicBezTo>
                  <a:cubicBezTo>
                    <a:pt x="546381" y="1391831"/>
                    <a:pt x="497690" y="1372445"/>
                    <a:pt x="448998" y="1358018"/>
                  </a:cubicBezTo>
                  <a:cubicBezTo>
                    <a:pt x="437727" y="1354862"/>
                    <a:pt x="426456" y="1350804"/>
                    <a:pt x="414734" y="1349001"/>
                  </a:cubicBezTo>
                  <a:cubicBezTo>
                    <a:pt x="378215" y="1339533"/>
                    <a:pt x="350263" y="1322852"/>
                    <a:pt x="329524" y="1287686"/>
                  </a:cubicBezTo>
                  <a:cubicBezTo>
                    <a:pt x="272266" y="1191205"/>
                    <a:pt x="213656" y="1102839"/>
                    <a:pt x="154145" y="1007710"/>
                  </a:cubicBezTo>
                  <a:cubicBezTo>
                    <a:pt x="145128" y="993283"/>
                    <a:pt x="127995" y="977954"/>
                    <a:pt x="116273" y="966683"/>
                  </a:cubicBezTo>
                  <a:cubicBezTo>
                    <a:pt x="76599" y="928812"/>
                    <a:pt x="52704" y="889588"/>
                    <a:pt x="33318" y="831429"/>
                  </a:cubicBezTo>
                  <a:cubicBezTo>
                    <a:pt x="24301" y="805731"/>
                    <a:pt x="12579" y="704290"/>
                    <a:pt x="11677" y="686707"/>
                  </a:cubicBezTo>
                  <a:cubicBezTo>
                    <a:pt x="8521" y="617728"/>
                    <a:pt x="20694" y="606456"/>
                    <a:pt x="15284" y="537477"/>
                  </a:cubicBezTo>
                  <a:cubicBezTo>
                    <a:pt x="13480" y="516287"/>
                    <a:pt x="-2750" y="415297"/>
                    <a:pt x="406" y="394558"/>
                  </a:cubicBezTo>
                  <a:cubicBezTo>
                    <a:pt x="55860" y="388697"/>
                    <a:pt x="91928" y="525304"/>
                    <a:pt x="102297" y="601046"/>
                  </a:cubicBezTo>
                  <a:cubicBezTo>
                    <a:pt x="105904" y="626294"/>
                    <a:pt x="106355" y="473457"/>
                    <a:pt x="102297" y="447758"/>
                  </a:cubicBezTo>
                  <a:cubicBezTo>
                    <a:pt x="91477" y="379229"/>
                    <a:pt x="66229" y="314308"/>
                    <a:pt x="44589" y="248935"/>
                  </a:cubicBezTo>
                  <a:cubicBezTo>
                    <a:pt x="41433" y="239016"/>
                    <a:pt x="37826" y="229098"/>
                    <a:pt x="35572" y="218728"/>
                  </a:cubicBezTo>
                  <a:cubicBezTo>
                    <a:pt x="37826" y="197087"/>
                    <a:pt x="-5455" y="101959"/>
                    <a:pt x="14382" y="87982"/>
                  </a:cubicBezTo>
                  <a:cubicBezTo>
                    <a:pt x="31965" y="83023"/>
                    <a:pt x="52253" y="89786"/>
                    <a:pt x="49097" y="78064"/>
                  </a:cubicBezTo>
                  <a:cubicBezTo>
                    <a:pt x="42335" y="57325"/>
                    <a:pt x="49097" y="29823"/>
                    <a:pt x="52704" y="19905"/>
                  </a:cubicBezTo>
                  <a:cubicBezTo>
                    <a:pt x="58565" y="-834"/>
                    <a:pt x="85165" y="-3990"/>
                    <a:pt x="101396" y="4125"/>
                  </a:cubicBezTo>
                  <a:cubicBezTo>
                    <a:pt x="106355" y="9084"/>
                    <a:pt x="138816" y="25315"/>
                    <a:pt x="142873" y="32077"/>
                  </a:cubicBezTo>
                  <a:cubicBezTo>
                    <a:pt x="145128" y="37939"/>
                    <a:pt x="164063" y="42447"/>
                    <a:pt x="169924" y="42898"/>
                  </a:cubicBezTo>
                  <a:cubicBezTo>
                    <a:pt x="187507" y="53718"/>
                    <a:pt x="184351" y="67694"/>
                    <a:pt x="192466" y="86179"/>
                  </a:cubicBezTo>
                  <a:cubicBezTo>
                    <a:pt x="196524" y="92491"/>
                    <a:pt x="205541" y="97450"/>
                    <a:pt x="214107" y="100606"/>
                  </a:cubicBezTo>
                  <a:cubicBezTo>
                    <a:pt x="225829" y="106918"/>
                    <a:pt x="232141" y="115484"/>
                    <a:pt x="238002" y="127657"/>
                  </a:cubicBezTo>
                  <a:cubicBezTo>
                    <a:pt x="240707" y="130362"/>
                    <a:pt x="257839" y="151101"/>
                    <a:pt x="261897" y="154708"/>
                  </a:cubicBezTo>
                  <a:lnTo>
                    <a:pt x="287595" y="189874"/>
                  </a:lnTo>
                  <a:cubicBezTo>
                    <a:pt x="301121" y="206555"/>
                    <a:pt x="336737" y="251640"/>
                    <a:pt x="341697" y="257501"/>
                  </a:cubicBezTo>
                  <a:lnTo>
                    <a:pt x="341697" y="257501"/>
                  </a:lnTo>
                  <a:cubicBezTo>
                    <a:pt x="352517" y="265165"/>
                    <a:pt x="368748" y="314758"/>
                    <a:pt x="369199" y="316111"/>
                  </a:cubicBezTo>
                  <a:cubicBezTo>
                    <a:pt x="373256" y="321521"/>
                    <a:pt x="391290" y="389148"/>
                    <a:pt x="395798" y="397714"/>
                  </a:cubicBezTo>
                  <a:cubicBezTo>
                    <a:pt x="395798" y="400419"/>
                    <a:pt x="414283" y="524853"/>
                    <a:pt x="414283" y="537026"/>
                  </a:cubicBezTo>
                  <a:cubicBezTo>
                    <a:pt x="414283" y="559568"/>
                    <a:pt x="397151" y="783639"/>
                    <a:pt x="441334" y="879669"/>
                  </a:cubicBezTo>
                  <a:cubicBezTo>
                    <a:pt x="481910" y="948198"/>
                    <a:pt x="630239" y="1193008"/>
                    <a:pt x="642412" y="1211493"/>
                  </a:cubicBezTo>
                  <a:close/>
                </a:path>
              </a:pathLst>
            </a:custGeom>
            <a:solidFill>
              <a:srgbClr val="FE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9759AA-4247-4373-A655-2CBEADA2D349}"/>
                </a:ext>
              </a:extLst>
            </p:cNvPr>
            <p:cNvSpPr/>
            <p:nvPr/>
          </p:nvSpPr>
          <p:spPr>
            <a:xfrm>
              <a:off x="3272113" y="5331366"/>
              <a:ext cx="547946" cy="652610"/>
            </a:xfrm>
            <a:custGeom>
              <a:avLst/>
              <a:gdLst>
                <a:gd name="connsiteX0" fmla="*/ 160395 w 401253"/>
                <a:gd name="connsiteY0" fmla="*/ 478634 h 477897"/>
                <a:gd name="connsiteX1" fmla="*/ 49487 w 401253"/>
                <a:gd name="connsiteY1" fmla="*/ 249604 h 477897"/>
                <a:gd name="connsiteX2" fmla="*/ 3951 w 401253"/>
                <a:gd name="connsiteY2" fmla="*/ 147262 h 477897"/>
                <a:gd name="connsiteX3" fmla="*/ 4853 w 401253"/>
                <a:gd name="connsiteY3" fmla="*/ 113449 h 477897"/>
                <a:gd name="connsiteX4" fmla="*/ 55799 w 401253"/>
                <a:gd name="connsiteY4" fmla="*/ 16065 h 477897"/>
                <a:gd name="connsiteX5" fmla="*/ 83751 w 401253"/>
                <a:gd name="connsiteY5" fmla="*/ 14713 h 477897"/>
                <a:gd name="connsiteX6" fmla="*/ 111704 w 401253"/>
                <a:gd name="connsiteY6" fmla="*/ 38157 h 477897"/>
                <a:gd name="connsiteX7" fmla="*/ 214497 w 401253"/>
                <a:gd name="connsiteY7" fmla="*/ 117957 h 477897"/>
                <a:gd name="connsiteX8" fmla="*/ 396188 w 401253"/>
                <a:gd name="connsiteY8" fmla="*/ 202716 h 477897"/>
                <a:gd name="connsiteX9" fmla="*/ 396188 w 401253"/>
                <a:gd name="connsiteY9" fmla="*/ 208577 h 477897"/>
                <a:gd name="connsiteX10" fmla="*/ 404303 w 401253"/>
                <a:gd name="connsiteY10" fmla="*/ 285672 h 477897"/>
                <a:gd name="connsiteX11" fmla="*/ 404303 w 401253"/>
                <a:gd name="connsiteY11" fmla="*/ 329855 h 477897"/>
                <a:gd name="connsiteX12" fmla="*/ 395737 w 401253"/>
                <a:gd name="connsiteY12" fmla="*/ 379899 h 477897"/>
                <a:gd name="connsiteX13" fmla="*/ 395286 w 401253"/>
                <a:gd name="connsiteY13" fmla="*/ 383957 h 477897"/>
                <a:gd name="connsiteX14" fmla="*/ 385819 w 401253"/>
                <a:gd name="connsiteY14" fmla="*/ 402441 h 477897"/>
                <a:gd name="connsiteX15" fmla="*/ 377253 w 401253"/>
                <a:gd name="connsiteY15" fmla="*/ 415967 h 477897"/>
                <a:gd name="connsiteX16" fmla="*/ 340734 w 401253"/>
                <a:gd name="connsiteY16" fmla="*/ 447526 h 477897"/>
                <a:gd name="connsiteX17" fmla="*/ 336676 w 401253"/>
                <a:gd name="connsiteY17" fmla="*/ 447977 h 477897"/>
                <a:gd name="connsiteX18" fmla="*/ 268599 w 401253"/>
                <a:gd name="connsiteY18" fmla="*/ 465560 h 477897"/>
                <a:gd name="connsiteX19" fmla="*/ 251015 w 401253"/>
                <a:gd name="connsiteY19" fmla="*/ 466011 h 477897"/>
                <a:gd name="connsiteX20" fmla="*/ 161297 w 401253"/>
                <a:gd name="connsiteY20" fmla="*/ 470519 h 477897"/>
                <a:gd name="connsiteX21" fmla="*/ 160395 w 401253"/>
                <a:gd name="connsiteY21" fmla="*/ 478634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1253" h="477897">
                  <a:moveTo>
                    <a:pt x="160395" y="478634"/>
                  </a:moveTo>
                  <a:cubicBezTo>
                    <a:pt x="107646" y="410106"/>
                    <a:pt x="87809" y="325347"/>
                    <a:pt x="49487" y="249604"/>
                  </a:cubicBezTo>
                  <a:cubicBezTo>
                    <a:pt x="32355" y="216242"/>
                    <a:pt x="19731" y="181076"/>
                    <a:pt x="3951" y="147262"/>
                  </a:cubicBezTo>
                  <a:cubicBezTo>
                    <a:pt x="-1459" y="135089"/>
                    <a:pt x="-1459" y="125170"/>
                    <a:pt x="4853" y="113449"/>
                  </a:cubicBezTo>
                  <a:cubicBezTo>
                    <a:pt x="22436" y="81438"/>
                    <a:pt x="39117" y="48526"/>
                    <a:pt x="55799" y="16065"/>
                  </a:cubicBezTo>
                  <a:cubicBezTo>
                    <a:pt x="66619" y="-5124"/>
                    <a:pt x="66619" y="-5124"/>
                    <a:pt x="83751" y="14713"/>
                  </a:cubicBezTo>
                  <a:cubicBezTo>
                    <a:pt x="90965" y="25082"/>
                    <a:pt x="98629" y="35001"/>
                    <a:pt x="111704" y="38157"/>
                  </a:cubicBezTo>
                  <a:cubicBezTo>
                    <a:pt x="145968" y="64757"/>
                    <a:pt x="179782" y="92259"/>
                    <a:pt x="214497" y="117957"/>
                  </a:cubicBezTo>
                  <a:cubicBezTo>
                    <a:pt x="262738" y="153123"/>
                    <a:pt x="389425" y="194150"/>
                    <a:pt x="396188" y="202716"/>
                  </a:cubicBezTo>
                  <a:cubicBezTo>
                    <a:pt x="396188" y="204520"/>
                    <a:pt x="396188" y="206774"/>
                    <a:pt x="396188" y="208577"/>
                  </a:cubicBezTo>
                  <a:cubicBezTo>
                    <a:pt x="404303" y="233825"/>
                    <a:pt x="400246" y="259974"/>
                    <a:pt x="404303" y="285672"/>
                  </a:cubicBezTo>
                  <a:cubicBezTo>
                    <a:pt x="404303" y="300550"/>
                    <a:pt x="404303" y="314977"/>
                    <a:pt x="404303" y="329855"/>
                  </a:cubicBezTo>
                  <a:cubicBezTo>
                    <a:pt x="401598" y="346536"/>
                    <a:pt x="400697" y="363668"/>
                    <a:pt x="395737" y="379899"/>
                  </a:cubicBezTo>
                  <a:cubicBezTo>
                    <a:pt x="395286" y="381251"/>
                    <a:pt x="395286" y="382604"/>
                    <a:pt x="395286" y="383957"/>
                  </a:cubicBezTo>
                  <a:cubicBezTo>
                    <a:pt x="392131" y="390268"/>
                    <a:pt x="391680" y="397482"/>
                    <a:pt x="385819" y="402441"/>
                  </a:cubicBezTo>
                  <a:cubicBezTo>
                    <a:pt x="383114" y="406950"/>
                    <a:pt x="380408" y="411458"/>
                    <a:pt x="377253" y="415967"/>
                  </a:cubicBezTo>
                  <a:cubicBezTo>
                    <a:pt x="372744" y="434902"/>
                    <a:pt x="355612" y="439861"/>
                    <a:pt x="340734" y="447526"/>
                  </a:cubicBezTo>
                  <a:cubicBezTo>
                    <a:pt x="339382" y="447526"/>
                    <a:pt x="338029" y="447526"/>
                    <a:pt x="336676" y="447977"/>
                  </a:cubicBezTo>
                  <a:cubicBezTo>
                    <a:pt x="317290" y="466462"/>
                    <a:pt x="292043" y="463306"/>
                    <a:pt x="268599" y="465560"/>
                  </a:cubicBezTo>
                  <a:cubicBezTo>
                    <a:pt x="262738" y="465560"/>
                    <a:pt x="256877" y="466011"/>
                    <a:pt x="251015" y="466011"/>
                  </a:cubicBezTo>
                  <a:cubicBezTo>
                    <a:pt x="221260" y="470970"/>
                    <a:pt x="191053" y="465109"/>
                    <a:pt x="161297" y="470519"/>
                  </a:cubicBezTo>
                  <a:cubicBezTo>
                    <a:pt x="161748" y="472773"/>
                    <a:pt x="161297" y="475929"/>
                    <a:pt x="160395" y="478634"/>
                  </a:cubicBezTo>
                  <a:close/>
                </a:path>
              </a:pathLst>
            </a:custGeom>
            <a:solidFill>
              <a:srgbClr val="FECBA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8D26138-27B1-41C0-AADE-7CA07BF9A36C}"/>
                </a:ext>
              </a:extLst>
            </p:cNvPr>
            <p:cNvSpPr/>
            <p:nvPr/>
          </p:nvSpPr>
          <p:spPr>
            <a:xfrm>
              <a:off x="1563353" y="2801972"/>
              <a:ext cx="824997" cy="572573"/>
            </a:xfrm>
            <a:custGeom>
              <a:avLst/>
              <a:gdLst>
                <a:gd name="connsiteX0" fmla="*/ 19484 w 604134"/>
                <a:gd name="connsiteY0" fmla="*/ 0 h 419287"/>
                <a:gd name="connsiteX1" fmla="*/ 70881 w 604134"/>
                <a:gd name="connsiteY1" fmla="*/ 62668 h 419287"/>
                <a:gd name="connsiteX2" fmla="*/ 208389 w 604134"/>
                <a:gd name="connsiteY2" fmla="*/ 180339 h 419287"/>
                <a:gd name="connsiteX3" fmla="*/ 335077 w 604134"/>
                <a:gd name="connsiteY3" fmla="*/ 226776 h 419287"/>
                <a:gd name="connsiteX4" fmla="*/ 588002 w 604134"/>
                <a:gd name="connsiteY4" fmla="*/ 163206 h 419287"/>
                <a:gd name="connsiteX5" fmla="*/ 606036 w 604134"/>
                <a:gd name="connsiteY5" fmla="*/ 154190 h 419287"/>
                <a:gd name="connsiteX6" fmla="*/ 471233 w 604134"/>
                <a:gd name="connsiteY6" fmla="*/ 402155 h 419287"/>
                <a:gd name="connsiteX7" fmla="*/ 443731 w 604134"/>
                <a:gd name="connsiteY7" fmla="*/ 421993 h 419287"/>
                <a:gd name="connsiteX8" fmla="*/ 9566 w 604134"/>
                <a:gd name="connsiteY8" fmla="*/ 121278 h 419287"/>
                <a:gd name="connsiteX9" fmla="*/ 7762 w 604134"/>
                <a:gd name="connsiteY9" fmla="*/ 73939 h 419287"/>
                <a:gd name="connsiteX10" fmla="*/ 19484 w 604134"/>
                <a:gd name="connsiteY10" fmla="*/ 0 h 4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34" h="419287">
                  <a:moveTo>
                    <a:pt x="19484" y="0"/>
                  </a:moveTo>
                  <a:cubicBezTo>
                    <a:pt x="37969" y="23444"/>
                    <a:pt x="60512" y="50044"/>
                    <a:pt x="70881" y="62668"/>
                  </a:cubicBezTo>
                  <a:cubicBezTo>
                    <a:pt x="116416" y="117671"/>
                    <a:pt x="151583" y="137959"/>
                    <a:pt x="208389" y="180339"/>
                  </a:cubicBezTo>
                  <a:cubicBezTo>
                    <a:pt x="244908" y="207390"/>
                    <a:pt x="288189" y="220915"/>
                    <a:pt x="335077" y="226776"/>
                  </a:cubicBezTo>
                  <a:cubicBezTo>
                    <a:pt x="427952" y="237596"/>
                    <a:pt x="510006" y="209193"/>
                    <a:pt x="588002" y="163206"/>
                  </a:cubicBezTo>
                  <a:cubicBezTo>
                    <a:pt x="593863" y="159600"/>
                    <a:pt x="600175" y="156895"/>
                    <a:pt x="606036" y="154190"/>
                  </a:cubicBezTo>
                  <a:cubicBezTo>
                    <a:pt x="590707" y="186200"/>
                    <a:pt x="513162" y="328216"/>
                    <a:pt x="471233" y="402155"/>
                  </a:cubicBezTo>
                  <a:cubicBezTo>
                    <a:pt x="464019" y="415230"/>
                    <a:pt x="459962" y="427403"/>
                    <a:pt x="443731" y="421993"/>
                  </a:cubicBezTo>
                  <a:cubicBezTo>
                    <a:pt x="436067" y="420640"/>
                    <a:pt x="27600" y="133901"/>
                    <a:pt x="9566" y="121278"/>
                  </a:cubicBezTo>
                  <a:cubicBezTo>
                    <a:pt x="-9821" y="107752"/>
                    <a:pt x="5959" y="91071"/>
                    <a:pt x="7762" y="73939"/>
                  </a:cubicBezTo>
                  <a:cubicBezTo>
                    <a:pt x="10918" y="58610"/>
                    <a:pt x="15427" y="43281"/>
                    <a:pt x="19484" y="0"/>
                  </a:cubicBezTo>
                  <a:close/>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6D3461-257C-4BBC-9D04-C416BD45D200}"/>
                </a:ext>
              </a:extLst>
            </p:cNvPr>
            <p:cNvSpPr/>
            <p:nvPr/>
          </p:nvSpPr>
          <p:spPr>
            <a:xfrm>
              <a:off x="3691515" y="6686789"/>
              <a:ext cx="18470" cy="55410"/>
            </a:xfrm>
            <a:custGeom>
              <a:avLst/>
              <a:gdLst>
                <a:gd name="connsiteX0" fmla="*/ 10167 w 13525"/>
                <a:gd name="connsiteY0" fmla="*/ 42420 h 40576"/>
                <a:gd name="connsiteX1" fmla="*/ 699 w 13525"/>
                <a:gd name="connsiteY1" fmla="*/ 12214 h 40576"/>
                <a:gd name="connsiteX2" fmla="*/ 5659 w 13525"/>
                <a:gd name="connsiteY2" fmla="*/ 942 h 40576"/>
                <a:gd name="connsiteX3" fmla="*/ 11520 w 13525"/>
                <a:gd name="connsiteY3" fmla="*/ 491 h 40576"/>
                <a:gd name="connsiteX4" fmla="*/ 12872 w 13525"/>
                <a:gd name="connsiteY4" fmla="*/ 12664 h 40576"/>
                <a:gd name="connsiteX5" fmla="*/ 10167 w 13525"/>
                <a:gd name="connsiteY5" fmla="*/ 42420 h 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 h="40576">
                  <a:moveTo>
                    <a:pt x="10167" y="42420"/>
                  </a:moveTo>
                  <a:cubicBezTo>
                    <a:pt x="248" y="33403"/>
                    <a:pt x="4757" y="21681"/>
                    <a:pt x="699" y="12214"/>
                  </a:cubicBezTo>
                  <a:cubicBezTo>
                    <a:pt x="-1555" y="7705"/>
                    <a:pt x="2052" y="3647"/>
                    <a:pt x="5659" y="942"/>
                  </a:cubicBezTo>
                  <a:cubicBezTo>
                    <a:pt x="7011" y="41"/>
                    <a:pt x="10618" y="-410"/>
                    <a:pt x="11520" y="491"/>
                  </a:cubicBezTo>
                  <a:cubicBezTo>
                    <a:pt x="14676" y="4098"/>
                    <a:pt x="16479" y="9508"/>
                    <a:pt x="12872" y="12664"/>
                  </a:cubicBezTo>
                  <a:cubicBezTo>
                    <a:pt x="2052" y="21681"/>
                    <a:pt x="19635" y="32051"/>
                    <a:pt x="10167" y="42420"/>
                  </a:cubicBezTo>
                  <a:close/>
                </a:path>
              </a:pathLst>
            </a:custGeom>
            <a:solidFill>
              <a:srgbClr val="EDF7F6"/>
            </a:solidFill>
            <a:ln w="45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4947DC-66C4-43F0-8532-05786DCB1655}"/>
                </a:ext>
              </a:extLst>
            </p:cNvPr>
            <p:cNvSpPr/>
            <p:nvPr/>
          </p:nvSpPr>
          <p:spPr>
            <a:xfrm>
              <a:off x="3663005" y="6572329"/>
              <a:ext cx="18470" cy="30783"/>
            </a:xfrm>
            <a:custGeom>
              <a:avLst/>
              <a:gdLst>
                <a:gd name="connsiteX0" fmla="*/ 5346 w 13525"/>
                <a:gd name="connsiteY0" fmla="*/ 0 h 22542"/>
                <a:gd name="connsiteX1" fmla="*/ 14814 w 13525"/>
                <a:gd name="connsiteY1" fmla="*/ 15780 h 22542"/>
                <a:gd name="connsiteX2" fmla="*/ 10305 w 13525"/>
                <a:gd name="connsiteY2" fmla="*/ 26149 h 22542"/>
                <a:gd name="connsiteX3" fmla="*/ 837 w 13525"/>
                <a:gd name="connsiteY3" fmla="*/ 10820 h 22542"/>
                <a:gd name="connsiteX4" fmla="*/ 5346 w 13525"/>
                <a:gd name="connsiteY4" fmla="*/ 0 h 2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 h="22542">
                  <a:moveTo>
                    <a:pt x="5346" y="0"/>
                  </a:moveTo>
                  <a:cubicBezTo>
                    <a:pt x="13010" y="2254"/>
                    <a:pt x="14363" y="9017"/>
                    <a:pt x="14814" y="15780"/>
                  </a:cubicBezTo>
                  <a:cubicBezTo>
                    <a:pt x="15265" y="19387"/>
                    <a:pt x="17519" y="26149"/>
                    <a:pt x="10305" y="26149"/>
                  </a:cubicBezTo>
                  <a:cubicBezTo>
                    <a:pt x="837" y="25698"/>
                    <a:pt x="2190" y="17132"/>
                    <a:pt x="837" y="10820"/>
                  </a:cubicBezTo>
                  <a:cubicBezTo>
                    <a:pt x="-515" y="6312"/>
                    <a:pt x="-966" y="2254"/>
                    <a:pt x="5346" y="0"/>
                  </a:cubicBezTo>
                  <a:close/>
                </a:path>
              </a:pathLst>
            </a:custGeom>
            <a:solidFill>
              <a:srgbClr val="EDF7F6"/>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0D90F44-F1CE-4035-A5FD-607AE87B365F}"/>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9B1B2C-6D03-4FFF-90BC-16419909DED1}"/>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5395F-AAC1-4624-9B54-004AC76035DB}"/>
                </a:ext>
              </a:extLst>
            </p:cNvPr>
            <p:cNvSpPr/>
            <p:nvPr/>
          </p:nvSpPr>
          <p:spPr>
            <a:xfrm>
              <a:off x="3688019" y="6646826"/>
              <a:ext cx="6156" cy="24627"/>
            </a:xfrm>
            <a:custGeom>
              <a:avLst/>
              <a:gdLst>
                <a:gd name="connsiteX0" fmla="*/ 3710 w 4508"/>
                <a:gd name="connsiteY0" fmla="*/ 0 h 18033"/>
                <a:gd name="connsiteX1" fmla="*/ 7767 w 4508"/>
                <a:gd name="connsiteY1" fmla="*/ 18034 h 18033"/>
                <a:gd name="connsiteX2" fmla="*/ 3710 w 4508"/>
                <a:gd name="connsiteY2" fmla="*/ 0 h 18033"/>
              </a:gdLst>
              <a:ahLst/>
              <a:cxnLst>
                <a:cxn ang="0">
                  <a:pos x="connsiteX0" y="connsiteY0"/>
                </a:cxn>
                <a:cxn ang="0">
                  <a:pos x="connsiteX1" y="connsiteY1"/>
                </a:cxn>
                <a:cxn ang="0">
                  <a:pos x="connsiteX2" y="connsiteY2"/>
                </a:cxn>
              </a:cxnLst>
              <a:rect l="l" t="t" r="r" b="b"/>
              <a:pathLst>
                <a:path w="4508" h="18033">
                  <a:moveTo>
                    <a:pt x="3710" y="0"/>
                  </a:moveTo>
                  <a:cubicBezTo>
                    <a:pt x="5513" y="7213"/>
                    <a:pt x="10022" y="11722"/>
                    <a:pt x="7767" y="18034"/>
                  </a:cubicBezTo>
                  <a:cubicBezTo>
                    <a:pt x="103" y="14427"/>
                    <a:pt x="-3053" y="10369"/>
                    <a:pt x="3710" y="0"/>
                  </a:cubicBezTo>
                  <a:close/>
                </a:path>
              </a:pathLst>
            </a:custGeom>
            <a:solidFill>
              <a:srgbClr val="EDF7F6"/>
            </a:solidFill>
            <a:ln w="45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4E6712-3343-4F75-AE4E-754245C27A6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67DB1C-8F01-447D-B384-64B749F45C4C}"/>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F7071EA-8CEA-4E7A-9F5D-FDFCCEF193B2}"/>
                </a:ext>
              </a:extLst>
            </p:cNvPr>
            <p:cNvSpPr/>
            <p:nvPr/>
          </p:nvSpPr>
          <p:spPr>
            <a:xfrm>
              <a:off x="323529" y="1187688"/>
              <a:ext cx="6156" cy="6156"/>
            </a:xfrm>
            <a:custGeom>
              <a:avLst/>
              <a:gdLst/>
              <a:ahLst/>
              <a:cxnLst/>
              <a:rect l="l" t="t" r="r" b="b"/>
              <a:pathLst>
                <a:path/>
              </a:pathLst>
            </a:custGeom>
            <a:solidFill>
              <a:srgbClr val="EDF7F6"/>
            </a:solidFill>
            <a:ln w="45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D32C948-C668-4FFD-B509-C243E0510ECC}"/>
                </a:ext>
              </a:extLst>
            </p:cNvPr>
            <p:cNvSpPr/>
            <p:nvPr/>
          </p:nvSpPr>
          <p:spPr>
            <a:xfrm>
              <a:off x="1461542" y="2884472"/>
              <a:ext cx="1249808" cy="1822381"/>
            </a:xfrm>
            <a:custGeom>
              <a:avLst/>
              <a:gdLst>
                <a:gd name="connsiteX0" fmla="*/ 721167 w 915219"/>
                <a:gd name="connsiteY0" fmla="*/ 246613 h 1334506"/>
                <a:gd name="connsiteX1" fmla="*/ 692763 w 915219"/>
                <a:gd name="connsiteY1" fmla="*/ 229932 h 1334506"/>
                <a:gd name="connsiteX2" fmla="*/ 626940 w 915219"/>
                <a:gd name="connsiteY2" fmla="*/ 316044 h 1334506"/>
                <a:gd name="connsiteX3" fmla="*/ 571485 w 915219"/>
                <a:gd name="connsiteY3" fmla="*/ 349857 h 1334506"/>
                <a:gd name="connsiteX4" fmla="*/ 530909 w 915219"/>
                <a:gd name="connsiteY4" fmla="*/ 361128 h 1334506"/>
                <a:gd name="connsiteX5" fmla="*/ 488079 w 915219"/>
                <a:gd name="connsiteY5" fmla="*/ 342644 h 1334506"/>
                <a:gd name="connsiteX6" fmla="*/ 189618 w 915219"/>
                <a:gd name="connsiteY6" fmla="*/ 133000 h 1334506"/>
                <a:gd name="connsiteX7" fmla="*/ 81866 w 915219"/>
                <a:gd name="connsiteY7" fmla="*/ 55454 h 1334506"/>
                <a:gd name="connsiteX8" fmla="*/ 74652 w 915219"/>
                <a:gd name="connsiteY8" fmla="*/ 34264 h 1334506"/>
                <a:gd name="connsiteX9" fmla="*/ 83669 w 915219"/>
                <a:gd name="connsiteY9" fmla="*/ 0 h 1334506"/>
                <a:gd name="connsiteX10" fmla="*/ 49856 w 915219"/>
                <a:gd name="connsiteY10" fmla="*/ 25698 h 1334506"/>
                <a:gd name="connsiteX11" fmla="*/ 27313 w 915219"/>
                <a:gd name="connsiteY11" fmla="*/ 61766 h 1334506"/>
                <a:gd name="connsiteX12" fmla="*/ 4771 w 915219"/>
                <a:gd name="connsiteY12" fmla="*/ 147427 h 1334506"/>
                <a:gd name="connsiteX13" fmla="*/ 367252 w 915219"/>
                <a:gd name="connsiteY13" fmla="*/ 573928 h 1334506"/>
                <a:gd name="connsiteX14" fmla="*/ 632350 w 915219"/>
                <a:gd name="connsiteY14" fmla="*/ 930999 h 1334506"/>
                <a:gd name="connsiteX15" fmla="*/ 915482 w 915219"/>
                <a:gd name="connsiteY15" fmla="*/ 1338564 h 1334506"/>
                <a:gd name="connsiteX16" fmla="*/ 828468 w 915219"/>
                <a:gd name="connsiteY16" fmla="*/ 906202 h 1334506"/>
                <a:gd name="connsiteX17" fmla="*/ 721167 w 915219"/>
                <a:gd name="connsiteY17" fmla="*/ 246613 h 13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219" h="1334506">
                  <a:moveTo>
                    <a:pt x="721167" y="246613"/>
                  </a:moveTo>
                  <a:cubicBezTo>
                    <a:pt x="719814" y="244810"/>
                    <a:pt x="703584" y="228129"/>
                    <a:pt x="692763" y="229932"/>
                  </a:cubicBezTo>
                  <a:cubicBezTo>
                    <a:pt x="671573" y="245712"/>
                    <a:pt x="629194" y="311986"/>
                    <a:pt x="626940" y="316044"/>
                  </a:cubicBezTo>
                  <a:cubicBezTo>
                    <a:pt x="615218" y="338586"/>
                    <a:pt x="598987" y="351210"/>
                    <a:pt x="571485" y="349857"/>
                  </a:cubicBezTo>
                  <a:cubicBezTo>
                    <a:pt x="557509" y="348955"/>
                    <a:pt x="543082" y="353464"/>
                    <a:pt x="530909" y="361128"/>
                  </a:cubicBezTo>
                  <a:cubicBezTo>
                    <a:pt x="526401" y="362481"/>
                    <a:pt x="495743" y="348054"/>
                    <a:pt x="488079" y="342644"/>
                  </a:cubicBezTo>
                  <a:cubicBezTo>
                    <a:pt x="481316" y="338135"/>
                    <a:pt x="238760" y="166813"/>
                    <a:pt x="189618" y="133000"/>
                  </a:cubicBezTo>
                  <a:cubicBezTo>
                    <a:pt x="189618" y="133000"/>
                    <a:pt x="100801" y="68078"/>
                    <a:pt x="81866" y="55454"/>
                  </a:cubicBezTo>
                  <a:cubicBezTo>
                    <a:pt x="74201" y="50044"/>
                    <a:pt x="71947" y="43732"/>
                    <a:pt x="74652" y="34264"/>
                  </a:cubicBezTo>
                  <a:cubicBezTo>
                    <a:pt x="76456" y="27051"/>
                    <a:pt x="94489" y="1352"/>
                    <a:pt x="83669" y="0"/>
                  </a:cubicBezTo>
                  <a:cubicBezTo>
                    <a:pt x="80513" y="0"/>
                    <a:pt x="58873" y="21190"/>
                    <a:pt x="49856" y="25698"/>
                  </a:cubicBezTo>
                  <a:cubicBezTo>
                    <a:pt x="36781" y="34264"/>
                    <a:pt x="32273" y="48241"/>
                    <a:pt x="27313" y="61766"/>
                  </a:cubicBezTo>
                  <a:cubicBezTo>
                    <a:pt x="25510" y="74841"/>
                    <a:pt x="-13263" y="128491"/>
                    <a:pt x="4771" y="147427"/>
                  </a:cubicBezTo>
                  <a:cubicBezTo>
                    <a:pt x="126950" y="275918"/>
                    <a:pt x="246425" y="444535"/>
                    <a:pt x="367252" y="573928"/>
                  </a:cubicBezTo>
                  <a:cubicBezTo>
                    <a:pt x="429469" y="640202"/>
                    <a:pt x="604397" y="889972"/>
                    <a:pt x="632350" y="930999"/>
                  </a:cubicBezTo>
                  <a:cubicBezTo>
                    <a:pt x="636858" y="930999"/>
                    <a:pt x="865438" y="1287168"/>
                    <a:pt x="915482" y="1338564"/>
                  </a:cubicBezTo>
                  <a:cubicBezTo>
                    <a:pt x="885275" y="1145151"/>
                    <a:pt x="827566" y="907555"/>
                    <a:pt x="828468" y="906202"/>
                  </a:cubicBezTo>
                  <a:cubicBezTo>
                    <a:pt x="829370" y="885012"/>
                    <a:pt x="727028" y="322806"/>
                    <a:pt x="721167" y="246613"/>
                  </a:cubicBezTo>
                  <a:close/>
                </a:path>
              </a:pathLst>
            </a:custGeom>
            <a:solidFill>
              <a:srgbClr val="F7F7F7"/>
            </a:solidFill>
            <a:ln w="45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D3E6B2-9624-4977-8CEC-FCBD0145E867}"/>
                </a:ext>
              </a:extLst>
            </p:cNvPr>
            <p:cNvSpPr/>
            <p:nvPr/>
          </p:nvSpPr>
          <p:spPr>
            <a:xfrm>
              <a:off x="2121583" y="3383485"/>
              <a:ext cx="597198" cy="1348315"/>
            </a:xfrm>
            <a:custGeom>
              <a:avLst/>
              <a:gdLst>
                <a:gd name="connsiteX0" fmla="*/ 143600 w 437321"/>
                <a:gd name="connsiteY0" fmla="*/ 488483 h 987354"/>
                <a:gd name="connsiteX1" fmla="*/ 89950 w 437321"/>
                <a:gd name="connsiteY1" fmla="*/ 218426 h 987354"/>
                <a:gd name="connsiteX2" fmla="*/ 76875 w 437321"/>
                <a:gd name="connsiteY2" fmla="*/ 198138 h 987354"/>
                <a:gd name="connsiteX3" fmla="*/ 8797 w 437321"/>
                <a:gd name="connsiteY3" fmla="*/ 129609 h 987354"/>
                <a:gd name="connsiteX4" fmla="*/ 3838 w 437321"/>
                <a:gd name="connsiteY4" fmla="*/ 100304 h 987354"/>
                <a:gd name="connsiteX5" fmla="*/ 20970 w 437321"/>
                <a:gd name="connsiteY5" fmla="*/ 58826 h 987354"/>
                <a:gd name="connsiteX6" fmla="*/ 78678 w 437321"/>
                <a:gd name="connsiteY6" fmla="*/ 12389 h 987354"/>
                <a:gd name="connsiteX7" fmla="*/ 145854 w 437321"/>
                <a:gd name="connsiteY7" fmla="*/ 216 h 987354"/>
                <a:gd name="connsiteX8" fmla="*/ 189136 w 437321"/>
                <a:gd name="connsiteY8" fmla="*/ 29070 h 987354"/>
                <a:gd name="connsiteX9" fmla="*/ 208071 w 437321"/>
                <a:gd name="connsiteY9" fmla="*/ 169734 h 987354"/>
                <a:gd name="connsiteX10" fmla="*/ 232868 w 437321"/>
                <a:gd name="connsiteY10" fmla="*/ 258551 h 987354"/>
                <a:gd name="connsiteX11" fmla="*/ 305454 w 437321"/>
                <a:gd name="connsiteY11" fmla="*/ 402822 h 987354"/>
                <a:gd name="connsiteX12" fmla="*/ 410953 w 437321"/>
                <a:gd name="connsiteY12" fmla="*/ 788296 h 987354"/>
                <a:gd name="connsiteX13" fmla="*/ 440258 w 437321"/>
                <a:gd name="connsiteY13" fmla="*/ 989374 h 987354"/>
                <a:gd name="connsiteX14" fmla="*/ 157577 w 437321"/>
                <a:gd name="connsiteY14" fmla="*/ 567381 h 987354"/>
                <a:gd name="connsiteX15" fmla="*/ 143600 w 437321"/>
                <a:gd name="connsiteY15" fmla="*/ 488483 h 9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321" h="987354">
                  <a:moveTo>
                    <a:pt x="143600" y="488483"/>
                  </a:moveTo>
                  <a:cubicBezTo>
                    <a:pt x="125566" y="398314"/>
                    <a:pt x="107533" y="308595"/>
                    <a:pt x="89950" y="218426"/>
                  </a:cubicBezTo>
                  <a:cubicBezTo>
                    <a:pt x="88146" y="209409"/>
                    <a:pt x="82736" y="203999"/>
                    <a:pt x="76875" y="198138"/>
                  </a:cubicBezTo>
                  <a:cubicBezTo>
                    <a:pt x="54333" y="175145"/>
                    <a:pt x="32241" y="151700"/>
                    <a:pt x="8797" y="129609"/>
                  </a:cubicBezTo>
                  <a:cubicBezTo>
                    <a:pt x="-1122" y="120141"/>
                    <a:pt x="-2474" y="112026"/>
                    <a:pt x="3838" y="100304"/>
                  </a:cubicBezTo>
                  <a:cubicBezTo>
                    <a:pt x="10600" y="86779"/>
                    <a:pt x="17814" y="73253"/>
                    <a:pt x="20970" y="58826"/>
                  </a:cubicBezTo>
                  <a:cubicBezTo>
                    <a:pt x="27282" y="26365"/>
                    <a:pt x="48472" y="15094"/>
                    <a:pt x="78678" y="12389"/>
                  </a:cubicBezTo>
                  <a:cubicBezTo>
                    <a:pt x="97163" y="10585"/>
                    <a:pt x="127370" y="3823"/>
                    <a:pt x="145854" y="216"/>
                  </a:cubicBezTo>
                  <a:cubicBezTo>
                    <a:pt x="158027" y="-2489"/>
                    <a:pt x="179217" y="20955"/>
                    <a:pt x="189136" y="29070"/>
                  </a:cubicBezTo>
                  <a:cubicBezTo>
                    <a:pt x="248648" y="80467"/>
                    <a:pt x="215736" y="91287"/>
                    <a:pt x="208071" y="169734"/>
                  </a:cubicBezTo>
                  <a:cubicBezTo>
                    <a:pt x="204465" y="204900"/>
                    <a:pt x="216638" y="224287"/>
                    <a:pt x="232868" y="258551"/>
                  </a:cubicBezTo>
                  <a:cubicBezTo>
                    <a:pt x="259017" y="313555"/>
                    <a:pt x="289224" y="357737"/>
                    <a:pt x="305454" y="402822"/>
                  </a:cubicBezTo>
                  <a:cubicBezTo>
                    <a:pt x="309963" y="407331"/>
                    <a:pt x="402837" y="749974"/>
                    <a:pt x="410953" y="788296"/>
                  </a:cubicBezTo>
                  <a:cubicBezTo>
                    <a:pt x="416813" y="816699"/>
                    <a:pt x="447020" y="984865"/>
                    <a:pt x="440258" y="989374"/>
                  </a:cubicBezTo>
                  <a:cubicBezTo>
                    <a:pt x="393820" y="976750"/>
                    <a:pt x="156675" y="584964"/>
                    <a:pt x="157577" y="567381"/>
                  </a:cubicBezTo>
                  <a:cubicBezTo>
                    <a:pt x="151265" y="548446"/>
                    <a:pt x="147207" y="526354"/>
                    <a:pt x="143600" y="488483"/>
                  </a:cubicBezTo>
                  <a:close/>
                </a:path>
              </a:pathLst>
            </a:custGeom>
            <a:solidFill>
              <a:srgbClr val="070804"/>
            </a:solidFill>
            <a:ln w="4506"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6D13E15-FF27-4C90-9E2A-E3F655BCF960}"/>
                </a:ext>
              </a:extLst>
            </p:cNvPr>
            <p:cNvSpPr/>
            <p:nvPr/>
          </p:nvSpPr>
          <p:spPr>
            <a:xfrm>
              <a:off x="3387098" y="5351458"/>
              <a:ext cx="36940" cy="30783"/>
            </a:xfrm>
            <a:custGeom>
              <a:avLst/>
              <a:gdLst>
                <a:gd name="connsiteX0" fmla="*/ 27952 w 27050"/>
                <a:gd name="connsiteY0" fmla="*/ 23444 h 22542"/>
                <a:gd name="connsiteX1" fmla="*/ 0 w 27050"/>
                <a:gd name="connsiteY1" fmla="*/ 0 h 22542"/>
                <a:gd name="connsiteX2" fmla="*/ 27952 w 27050"/>
                <a:gd name="connsiteY2" fmla="*/ 23444 h 22542"/>
              </a:gdLst>
              <a:ahLst/>
              <a:cxnLst>
                <a:cxn ang="0">
                  <a:pos x="connsiteX0" y="connsiteY0"/>
                </a:cxn>
                <a:cxn ang="0">
                  <a:pos x="connsiteX1" y="connsiteY1"/>
                </a:cxn>
                <a:cxn ang="0">
                  <a:pos x="connsiteX2" y="connsiteY2"/>
                </a:cxn>
              </a:cxnLst>
              <a:rect l="l" t="t" r="r" b="b"/>
              <a:pathLst>
                <a:path w="27050" h="22542">
                  <a:moveTo>
                    <a:pt x="27952" y="23444"/>
                  </a:moveTo>
                  <a:cubicBezTo>
                    <a:pt x="15329" y="24346"/>
                    <a:pt x="4508" y="15329"/>
                    <a:pt x="0" y="0"/>
                  </a:cubicBezTo>
                  <a:cubicBezTo>
                    <a:pt x="9919" y="6763"/>
                    <a:pt x="20288" y="13525"/>
                    <a:pt x="27952" y="23444"/>
                  </a:cubicBezTo>
                  <a:close/>
                </a:path>
              </a:pathLst>
            </a:custGeom>
            <a:solidFill>
              <a:srgbClr val="F1C1AE"/>
            </a:solidFill>
            <a:ln w="450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767C4C-DC48-4752-93DB-B8F31FA48536}"/>
                </a:ext>
              </a:extLst>
            </p:cNvPr>
            <p:cNvSpPr/>
            <p:nvPr/>
          </p:nvSpPr>
          <p:spPr>
            <a:xfrm>
              <a:off x="2649170" y="2302049"/>
              <a:ext cx="6156" cy="49254"/>
            </a:xfrm>
            <a:custGeom>
              <a:avLst/>
              <a:gdLst>
                <a:gd name="connsiteX0" fmla="*/ 4319 w 0"/>
                <a:gd name="connsiteY0" fmla="*/ 36969 h 36067"/>
                <a:gd name="connsiteX1" fmla="*/ 262 w 0"/>
                <a:gd name="connsiteY1" fmla="*/ 36969 h 36067"/>
                <a:gd name="connsiteX2" fmla="*/ 4319 w 0"/>
                <a:gd name="connsiteY2" fmla="*/ 0 h 36067"/>
                <a:gd name="connsiteX3" fmla="*/ 4319 w 0"/>
                <a:gd name="connsiteY3" fmla="*/ 36969 h 36067"/>
              </a:gdLst>
              <a:ahLst/>
              <a:cxnLst>
                <a:cxn ang="0">
                  <a:pos x="connsiteX0" y="connsiteY0"/>
                </a:cxn>
                <a:cxn ang="0">
                  <a:pos x="connsiteX1" y="connsiteY1"/>
                </a:cxn>
                <a:cxn ang="0">
                  <a:pos x="connsiteX2" y="connsiteY2"/>
                </a:cxn>
                <a:cxn ang="0">
                  <a:pos x="connsiteX3" y="connsiteY3"/>
                </a:cxn>
              </a:cxnLst>
              <a:rect l="l" t="t" r="r" b="b"/>
              <a:pathLst>
                <a:path h="36067">
                  <a:moveTo>
                    <a:pt x="4319" y="36969"/>
                  </a:moveTo>
                  <a:cubicBezTo>
                    <a:pt x="2967" y="36969"/>
                    <a:pt x="1614" y="36969"/>
                    <a:pt x="262" y="36969"/>
                  </a:cubicBezTo>
                  <a:cubicBezTo>
                    <a:pt x="262" y="24346"/>
                    <a:pt x="-1542" y="11722"/>
                    <a:pt x="4319" y="0"/>
                  </a:cubicBezTo>
                  <a:cubicBezTo>
                    <a:pt x="4319" y="12624"/>
                    <a:pt x="4319" y="24797"/>
                    <a:pt x="4319" y="36969"/>
                  </a:cubicBezTo>
                  <a:close/>
                </a:path>
              </a:pathLst>
            </a:custGeom>
            <a:solidFill>
              <a:srgbClr val="271F1C"/>
            </a:solidFill>
            <a:ln w="450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6B3EC5-DB5D-4785-9B91-520D62BEAAD6}"/>
                </a:ext>
              </a:extLst>
            </p:cNvPr>
            <p:cNvSpPr/>
            <p:nvPr/>
          </p:nvSpPr>
          <p:spPr>
            <a:xfrm>
              <a:off x="2851822" y="2314979"/>
              <a:ext cx="6156" cy="61567"/>
            </a:xfrm>
            <a:custGeom>
              <a:avLst/>
              <a:gdLst>
                <a:gd name="connsiteX0" fmla="*/ 4699 w 4508"/>
                <a:gd name="connsiteY0" fmla="*/ 45986 h 45084"/>
                <a:gd name="connsiteX1" fmla="*/ 1092 w 4508"/>
                <a:gd name="connsiteY1" fmla="*/ 0 h 45084"/>
                <a:gd name="connsiteX2" fmla="*/ 4699 w 4508"/>
                <a:gd name="connsiteY2" fmla="*/ 45986 h 45084"/>
              </a:gdLst>
              <a:ahLst/>
              <a:cxnLst>
                <a:cxn ang="0">
                  <a:pos x="connsiteX0" y="connsiteY0"/>
                </a:cxn>
                <a:cxn ang="0">
                  <a:pos x="connsiteX1" y="connsiteY1"/>
                </a:cxn>
                <a:cxn ang="0">
                  <a:pos x="connsiteX2" y="connsiteY2"/>
                </a:cxn>
              </a:cxnLst>
              <a:rect l="l" t="t" r="r" b="b"/>
              <a:pathLst>
                <a:path w="4508" h="45084">
                  <a:moveTo>
                    <a:pt x="4699" y="45986"/>
                  </a:moveTo>
                  <a:cubicBezTo>
                    <a:pt x="-3417" y="31108"/>
                    <a:pt x="1543" y="15329"/>
                    <a:pt x="1092" y="0"/>
                  </a:cubicBezTo>
                  <a:cubicBezTo>
                    <a:pt x="6953" y="14878"/>
                    <a:pt x="5149" y="30207"/>
                    <a:pt x="4699" y="45986"/>
                  </a:cubicBezTo>
                  <a:close/>
                </a:path>
              </a:pathLst>
            </a:custGeom>
            <a:solidFill>
              <a:srgbClr val="14100C"/>
            </a:solidFill>
            <a:ln w="450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2743C8-7A7E-4C49-8865-B832F58BDCB9}"/>
                </a:ext>
              </a:extLst>
            </p:cNvPr>
            <p:cNvSpPr/>
            <p:nvPr/>
          </p:nvSpPr>
          <p:spPr>
            <a:xfrm>
              <a:off x="1363393" y="2530617"/>
              <a:ext cx="6156" cy="6156"/>
            </a:xfrm>
            <a:custGeom>
              <a:avLst/>
              <a:gdLst>
                <a:gd name="connsiteX0" fmla="*/ 0 w 0"/>
                <a:gd name="connsiteY0" fmla="*/ 338 h 0"/>
                <a:gd name="connsiteX1" fmla="*/ 0 w 0"/>
                <a:gd name="connsiteY1" fmla="*/ 338 h 0"/>
                <a:gd name="connsiteX2" fmla="*/ 0 w 0"/>
                <a:gd name="connsiteY2" fmla="*/ 338 h 0"/>
                <a:gd name="connsiteX3" fmla="*/ 0 w 0"/>
                <a:gd name="connsiteY3" fmla="*/ 338 h 0"/>
              </a:gdLst>
              <a:ahLst/>
              <a:cxnLst>
                <a:cxn ang="0">
                  <a:pos x="connsiteX0" y="connsiteY0"/>
                </a:cxn>
                <a:cxn ang="0">
                  <a:pos x="connsiteX1" y="connsiteY1"/>
                </a:cxn>
                <a:cxn ang="0">
                  <a:pos x="connsiteX2" y="connsiteY2"/>
                </a:cxn>
                <a:cxn ang="0">
                  <a:pos x="connsiteX3" y="connsiteY3"/>
                </a:cxn>
              </a:cxnLst>
              <a:rect l="l" t="t" r="r" b="b"/>
              <a:pathLst>
                <a:path>
                  <a:moveTo>
                    <a:pt x="0" y="338"/>
                  </a:moveTo>
                  <a:cubicBezTo>
                    <a:pt x="0" y="338"/>
                    <a:pt x="0" y="-113"/>
                    <a:pt x="0" y="338"/>
                  </a:cubicBezTo>
                  <a:cubicBezTo>
                    <a:pt x="0" y="-113"/>
                    <a:pt x="0" y="-113"/>
                    <a:pt x="0" y="338"/>
                  </a:cubicBezTo>
                  <a:lnTo>
                    <a:pt x="0" y="338"/>
                  </a:lnTo>
                  <a:close/>
                </a:path>
              </a:pathLst>
            </a:custGeom>
            <a:solidFill>
              <a:srgbClr val="080808"/>
            </a:solidFill>
            <a:ln w="45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CEA8D3-CA1E-4239-A0A7-A0D576FB499B}"/>
                </a:ext>
              </a:extLst>
            </p:cNvPr>
            <p:cNvSpPr/>
            <p:nvPr/>
          </p:nvSpPr>
          <p:spPr>
            <a:xfrm>
              <a:off x="1244885" y="1187211"/>
              <a:ext cx="1613053" cy="1803910"/>
            </a:xfrm>
            <a:custGeom>
              <a:avLst/>
              <a:gdLst>
                <a:gd name="connsiteX0" fmla="*/ 1181889 w 1181218"/>
                <a:gd name="connsiteY0" fmla="*/ 926389 h 1320981"/>
                <a:gd name="connsiteX1" fmla="*/ 1181439 w 1181218"/>
                <a:gd name="connsiteY1" fmla="*/ 871385 h 1320981"/>
                <a:gd name="connsiteX2" fmla="*/ 1182340 w 1181218"/>
                <a:gd name="connsiteY2" fmla="*/ 819538 h 1320981"/>
                <a:gd name="connsiteX3" fmla="*/ 1169717 w 1181218"/>
                <a:gd name="connsiteY3" fmla="*/ 806914 h 1320981"/>
                <a:gd name="connsiteX4" fmla="*/ 1154388 w 1181218"/>
                <a:gd name="connsiteY4" fmla="*/ 803758 h 1320981"/>
                <a:gd name="connsiteX5" fmla="*/ 1140411 w 1181218"/>
                <a:gd name="connsiteY5" fmla="*/ 761379 h 1320981"/>
                <a:gd name="connsiteX6" fmla="*/ 1132747 w 1181218"/>
                <a:gd name="connsiteY6" fmla="*/ 726664 h 1320981"/>
                <a:gd name="connsiteX7" fmla="*/ 1109303 w 1181218"/>
                <a:gd name="connsiteY7" fmla="*/ 690596 h 1320981"/>
                <a:gd name="connsiteX8" fmla="*/ 1109303 w 1181218"/>
                <a:gd name="connsiteY8" fmla="*/ 641904 h 1320981"/>
                <a:gd name="connsiteX9" fmla="*/ 1109303 w 1181218"/>
                <a:gd name="connsiteY9" fmla="*/ 641904 h 1320981"/>
                <a:gd name="connsiteX10" fmla="*/ 1109303 w 1181218"/>
                <a:gd name="connsiteY10" fmla="*/ 641904 h 1320981"/>
                <a:gd name="connsiteX11" fmla="*/ 1109303 w 1181218"/>
                <a:gd name="connsiteY11" fmla="*/ 641904 h 1320981"/>
                <a:gd name="connsiteX12" fmla="*/ 1108401 w 1181218"/>
                <a:gd name="connsiteY12" fmla="*/ 597721 h 1320981"/>
                <a:gd name="connsiteX13" fmla="*/ 1091269 w 1181218"/>
                <a:gd name="connsiteY13" fmla="*/ 475091 h 1320981"/>
                <a:gd name="connsiteX14" fmla="*/ 1086310 w 1181218"/>
                <a:gd name="connsiteY14" fmla="*/ 430006 h 1320981"/>
                <a:gd name="connsiteX15" fmla="*/ 1064218 w 1181218"/>
                <a:gd name="connsiteY15" fmla="*/ 363732 h 1320981"/>
                <a:gd name="connsiteX16" fmla="*/ 1063317 w 1181218"/>
                <a:gd name="connsiteY16" fmla="*/ 337583 h 1320981"/>
                <a:gd name="connsiteX17" fmla="*/ 1043930 w 1181218"/>
                <a:gd name="connsiteY17" fmla="*/ 259135 h 1320981"/>
                <a:gd name="connsiteX18" fmla="*/ 1020937 w 1181218"/>
                <a:gd name="connsiteY18" fmla="*/ 203230 h 1320981"/>
                <a:gd name="connsiteX19" fmla="*/ 965032 w 1181218"/>
                <a:gd name="connsiteY19" fmla="*/ 141915 h 1320981"/>
                <a:gd name="connsiteX20" fmla="*/ 908225 w 1181218"/>
                <a:gd name="connsiteY20" fmla="*/ 92773 h 1320981"/>
                <a:gd name="connsiteX21" fmla="*/ 887937 w 1181218"/>
                <a:gd name="connsiteY21" fmla="*/ 83756 h 1320981"/>
                <a:gd name="connsiteX22" fmla="*/ 842402 w 1181218"/>
                <a:gd name="connsiteY22" fmla="*/ 58058 h 1320981"/>
                <a:gd name="connsiteX23" fmla="*/ 807236 w 1181218"/>
                <a:gd name="connsiteY23" fmla="*/ 46336 h 1320981"/>
                <a:gd name="connsiteX24" fmla="*/ 740510 w 1181218"/>
                <a:gd name="connsiteY24" fmla="*/ 21539 h 1320981"/>
                <a:gd name="connsiteX25" fmla="*/ 672432 w 1181218"/>
                <a:gd name="connsiteY25" fmla="*/ 10719 h 1320981"/>
                <a:gd name="connsiteX26" fmla="*/ 541236 w 1181218"/>
                <a:gd name="connsiteY26" fmla="*/ 1251 h 1320981"/>
                <a:gd name="connsiteX27" fmla="*/ 425819 w 1181218"/>
                <a:gd name="connsiteY27" fmla="*/ 14326 h 1320981"/>
                <a:gd name="connsiteX28" fmla="*/ 336551 w 1181218"/>
                <a:gd name="connsiteY28" fmla="*/ 37770 h 1320981"/>
                <a:gd name="connsiteX29" fmla="*/ 271629 w 1181218"/>
                <a:gd name="connsiteY29" fmla="*/ 66173 h 1320981"/>
                <a:gd name="connsiteX30" fmla="*/ 220233 w 1181218"/>
                <a:gd name="connsiteY30" fmla="*/ 90068 h 1320981"/>
                <a:gd name="connsiteX31" fmla="*/ 190928 w 1181218"/>
                <a:gd name="connsiteY31" fmla="*/ 109454 h 1320981"/>
                <a:gd name="connsiteX32" fmla="*/ 171541 w 1181218"/>
                <a:gd name="connsiteY32" fmla="*/ 130644 h 1320981"/>
                <a:gd name="connsiteX33" fmla="*/ 112931 w 1181218"/>
                <a:gd name="connsiteY33" fmla="*/ 201878 h 1320981"/>
                <a:gd name="connsiteX34" fmla="*/ 81823 w 1181218"/>
                <a:gd name="connsiteY34" fmla="*/ 285284 h 1320981"/>
                <a:gd name="connsiteX35" fmla="*/ 82274 w 1181218"/>
                <a:gd name="connsiteY35" fmla="*/ 284834 h 1320981"/>
                <a:gd name="connsiteX36" fmla="*/ 66494 w 1181218"/>
                <a:gd name="connsiteY36" fmla="*/ 339386 h 1320981"/>
                <a:gd name="connsiteX37" fmla="*/ 63338 w 1181218"/>
                <a:gd name="connsiteY37" fmla="*/ 369593 h 1320981"/>
                <a:gd name="connsiteX38" fmla="*/ 58830 w 1181218"/>
                <a:gd name="connsiteY38" fmla="*/ 422342 h 1320981"/>
                <a:gd name="connsiteX39" fmla="*/ 63338 w 1181218"/>
                <a:gd name="connsiteY39" fmla="*/ 528291 h 1320981"/>
                <a:gd name="connsiteX40" fmla="*/ 76413 w 1181218"/>
                <a:gd name="connsiteY40" fmla="*/ 597270 h 1320981"/>
                <a:gd name="connsiteX41" fmla="*/ 78667 w 1181218"/>
                <a:gd name="connsiteY41" fmla="*/ 641003 h 1320981"/>
                <a:gd name="connsiteX42" fmla="*/ 38993 w 1181218"/>
                <a:gd name="connsiteY42" fmla="*/ 682481 h 1320981"/>
                <a:gd name="connsiteX43" fmla="*/ 37640 w 1181218"/>
                <a:gd name="connsiteY43" fmla="*/ 696457 h 1320981"/>
                <a:gd name="connsiteX44" fmla="*/ 16901 w 1181218"/>
                <a:gd name="connsiteY44" fmla="*/ 728918 h 1320981"/>
                <a:gd name="connsiteX45" fmla="*/ 3826 w 1181218"/>
                <a:gd name="connsiteY45" fmla="*/ 815931 h 1320981"/>
                <a:gd name="connsiteX46" fmla="*/ 22762 w 1181218"/>
                <a:gd name="connsiteY46" fmla="*/ 918273 h 1320981"/>
                <a:gd name="connsiteX47" fmla="*/ 59281 w 1181218"/>
                <a:gd name="connsiteY47" fmla="*/ 974178 h 1320981"/>
                <a:gd name="connsiteX48" fmla="*/ 48009 w 1181218"/>
                <a:gd name="connsiteY48" fmla="*/ 971473 h 1320981"/>
                <a:gd name="connsiteX49" fmla="*/ 91291 w 1181218"/>
                <a:gd name="connsiteY49" fmla="*/ 987253 h 1320981"/>
                <a:gd name="connsiteX50" fmla="*/ 162525 w 1181218"/>
                <a:gd name="connsiteY50" fmla="*/ 1006189 h 1320981"/>
                <a:gd name="connsiteX51" fmla="*/ 157114 w 1181218"/>
                <a:gd name="connsiteY51" fmla="*/ 946677 h 1320981"/>
                <a:gd name="connsiteX52" fmla="*/ 166131 w 1181218"/>
                <a:gd name="connsiteY52" fmla="*/ 735680 h 1320981"/>
                <a:gd name="connsiteX53" fmla="*/ 176501 w 1181218"/>
                <a:gd name="connsiteY53" fmla="*/ 646413 h 1320981"/>
                <a:gd name="connsiteX54" fmla="*/ 176501 w 1181218"/>
                <a:gd name="connsiteY54" fmla="*/ 646413 h 1320981"/>
                <a:gd name="connsiteX55" fmla="*/ 176501 w 1181218"/>
                <a:gd name="connsiteY55" fmla="*/ 646413 h 1320981"/>
                <a:gd name="connsiteX56" fmla="*/ 185067 w 1181218"/>
                <a:gd name="connsiteY56" fmla="*/ 573826 h 1320981"/>
                <a:gd name="connsiteX57" fmla="*/ 190026 w 1181218"/>
                <a:gd name="connsiteY57" fmla="*/ 541816 h 1320981"/>
                <a:gd name="connsiteX58" fmla="*/ 198592 w 1181218"/>
                <a:gd name="connsiteY58" fmla="*/ 474189 h 1320981"/>
                <a:gd name="connsiteX59" fmla="*/ 238718 w 1181218"/>
                <a:gd name="connsiteY59" fmla="*/ 352010 h 1320981"/>
                <a:gd name="connsiteX60" fmla="*/ 276589 w 1181218"/>
                <a:gd name="connsiteY60" fmla="*/ 349756 h 1320981"/>
                <a:gd name="connsiteX61" fmla="*/ 341060 w 1181218"/>
                <a:gd name="connsiteY61" fmla="*/ 347050 h 1320981"/>
                <a:gd name="connsiteX62" fmla="*/ 392456 w 1181218"/>
                <a:gd name="connsiteY62" fmla="*/ 343444 h 1320981"/>
                <a:gd name="connsiteX63" fmla="*/ 523202 w 1181218"/>
                <a:gd name="connsiteY63" fmla="*/ 340739 h 1320981"/>
                <a:gd name="connsiteX64" fmla="*/ 881175 w 1181218"/>
                <a:gd name="connsiteY64" fmla="*/ 333525 h 1320981"/>
                <a:gd name="connsiteX65" fmla="*/ 905971 w 1181218"/>
                <a:gd name="connsiteY65" fmla="*/ 346600 h 1320981"/>
                <a:gd name="connsiteX66" fmla="*/ 990730 w 1181218"/>
                <a:gd name="connsiteY66" fmla="*/ 547226 h 1320981"/>
                <a:gd name="connsiteX67" fmla="*/ 1022290 w 1181218"/>
                <a:gd name="connsiteY67" fmla="*/ 686989 h 1320981"/>
                <a:gd name="connsiteX68" fmla="*/ 1029503 w 1181218"/>
                <a:gd name="connsiteY68" fmla="*/ 860565 h 1320981"/>
                <a:gd name="connsiteX69" fmla="*/ 1005157 w 1181218"/>
                <a:gd name="connsiteY69" fmla="*/ 1009344 h 1320981"/>
                <a:gd name="connsiteX70" fmla="*/ 1020035 w 1181218"/>
                <a:gd name="connsiteY70" fmla="*/ 1009344 h 1320981"/>
                <a:gd name="connsiteX71" fmla="*/ 1041676 w 1181218"/>
                <a:gd name="connsiteY71" fmla="*/ 998073 h 1320981"/>
                <a:gd name="connsiteX72" fmla="*/ 1041676 w 1181218"/>
                <a:gd name="connsiteY72" fmla="*/ 998073 h 1320981"/>
                <a:gd name="connsiteX73" fmla="*/ 1120123 w 1181218"/>
                <a:gd name="connsiteY73" fmla="*/ 989958 h 1320981"/>
                <a:gd name="connsiteX74" fmla="*/ 1057906 w 1181218"/>
                <a:gd name="connsiteY74" fmla="*/ 1102670 h 1320981"/>
                <a:gd name="connsiteX75" fmla="*/ 945195 w 1181218"/>
                <a:gd name="connsiteY75" fmla="*/ 1204110 h 1320981"/>
                <a:gd name="connsiteX76" fmla="*/ 865395 w 1181218"/>
                <a:gd name="connsiteY76" fmla="*/ 1235219 h 1320981"/>
                <a:gd name="connsiteX77" fmla="*/ 858181 w 1181218"/>
                <a:gd name="connsiteY77" fmla="*/ 1249646 h 1320981"/>
                <a:gd name="connsiteX78" fmla="*/ 902815 w 1181218"/>
                <a:gd name="connsiteY78" fmla="*/ 1323134 h 1320981"/>
                <a:gd name="connsiteX79" fmla="*/ 971344 w 1181218"/>
                <a:gd name="connsiteY79" fmla="*/ 1255507 h 1320981"/>
                <a:gd name="connsiteX80" fmla="*/ 983968 w 1181218"/>
                <a:gd name="connsiteY80" fmla="*/ 1234317 h 1320981"/>
                <a:gd name="connsiteX81" fmla="*/ 1013723 w 1181218"/>
                <a:gd name="connsiteY81" fmla="*/ 1205914 h 1320981"/>
                <a:gd name="connsiteX82" fmla="*/ 1119672 w 1181218"/>
                <a:gd name="connsiteY82" fmla="*/ 1075619 h 1320981"/>
                <a:gd name="connsiteX83" fmla="*/ 1151683 w 1181218"/>
                <a:gd name="connsiteY83" fmla="*/ 1008443 h 1320981"/>
                <a:gd name="connsiteX84" fmla="*/ 1171971 w 1181218"/>
                <a:gd name="connsiteY84" fmla="*/ 973728 h 1320981"/>
                <a:gd name="connsiteX85" fmla="*/ 1181889 w 1181218"/>
                <a:gd name="connsiteY85" fmla="*/ 926389 h 13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1218" h="1320981">
                  <a:moveTo>
                    <a:pt x="1181889" y="926389"/>
                  </a:moveTo>
                  <a:cubicBezTo>
                    <a:pt x="1183242" y="904748"/>
                    <a:pt x="1180086" y="892124"/>
                    <a:pt x="1181439" y="871385"/>
                  </a:cubicBezTo>
                  <a:cubicBezTo>
                    <a:pt x="1176479" y="856507"/>
                    <a:pt x="1187300" y="834416"/>
                    <a:pt x="1182340" y="819538"/>
                  </a:cubicBezTo>
                  <a:cubicBezTo>
                    <a:pt x="1179184" y="813677"/>
                    <a:pt x="1179184" y="813677"/>
                    <a:pt x="1169717" y="806914"/>
                  </a:cubicBezTo>
                  <a:cubicBezTo>
                    <a:pt x="1162052" y="804660"/>
                    <a:pt x="1157994" y="806013"/>
                    <a:pt x="1154388" y="803758"/>
                  </a:cubicBezTo>
                  <a:cubicBezTo>
                    <a:pt x="1132296" y="795192"/>
                    <a:pt x="1141764" y="776257"/>
                    <a:pt x="1140411" y="761379"/>
                  </a:cubicBezTo>
                  <a:cubicBezTo>
                    <a:pt x="1139510" y="748755"/>
                    <a:pt x="1145371" y="734779"/>
                    <a:pt x="1132747" y="726664"/>
                  </a:cubicBezTo>
                  <a:cubicBezTo>
                    <a:pt x="1131395" y="725762"/>
                    <a:pt x="1108852" y="696908"/>
                    <a:pt x="1109303" y="690596"/>
                  </a:cubicBezTo>
                  <a:cubicBezTo>
                    <a:pt x="1107950" y="677521"/>
                    <a:pt x="1109754" y="642355"/>
                    <a:pt x="1109303" y="641904"/>
                  </a:cubicBezTo>
                  <a:cubicBezTo>
                    <a:pt x="1109303" y="641904"/>
                    <a:pt x="1109303" y="641904"/>
                    <a:pt x="1109303" y="641904"/>
                  </a:cubicBezTo>
                  <a:lnTo>
                    <a:pt x="1109303" y="641904"/>
                  </a:lnTo>
                  <a:lnTo>
                    <a:pt x="1109303" y="641904"/>
                  </a:lnTo>
                  <a:cubicBezTo>
                    <a:pt x="1107500" y="638298"/>
                    <a:pt x="1108401" y="608992"/>
                    <a:pt x="1108401" y="597721"/>
                  </a:cubicBezTo>
                  <a:cubicBezTo>
                    <a:pt x="1107950" y="565260"/>
                    <a:pt x="1096679" y="482305"/>
                    <a:pt x="1091269" y="475091"/>
                  </a:cubicBezTo>
                  <a:cubicBezTo>
                    <a:pt x="1086761" y="460213"/>
                    <a:pt x="1090818" y="444884"/>
                    <a:pt x="1086310" y="430006"/>
                  </a:cubicBezTo>
                  <a:cubicBezTo>
                    <a:pt x="1086310" y="407013"/>
                    <a:pt x="1061513" y="387627"/>
                    <a:pt x="1064218" y="363732"/>
                  </a:cubicBezTo>
                  <a:cubicBezTo>
                    <a:pt x="1061513" y="355166"/>
                    <a:pt x="1064218" y="346149"/>
                    <a:pt x="1063317" y="337583"/>
                  </a:cubicBezTo>
                  <a:cubicBezTo>
                    <a:pt x="1060612" y="302867"/>
                    <a:pt x="1066923" y="287088"/>
                    <a:pt x="1043930" y="259135"/>
                  </a:cubicBezTo>
                  <a:cubicBezTo>
                    <a:pt x="1039422" y="251471"/>
                    <a:pt x="1024995" y="210444"/>
                    <a:pt x="1020937" y="203230"/>
                  </a:cubicBezTo>
                  <a:cubicBezTo>
                    <a:pt x="1008313" y="173925"/>
                    <a:pt x="984418" y="166712"/>
                    <a:pt x="965032" y="141915"/>
                  </a:cubicBezTo>
                  <a:cubicBezTo>
                    <a:pt x="949252" y="114864"/>
                    <a:pt x="937079" y="103142"/>
                    <a:pt x="908225" y="92773"/>
                  </a:cubicBezTo>
                  <a:cubicBezTo>
                    <a:pt x="904618" y="92773"/>
                    <a:pt x="889290" y="87814"/>
                    <a:pt x="887937" y="83756"/>
                  </a:cubicBezTo>
                  <a:cubicBezTo>
                    <a:pt x="880724" y="70681"/>
                    <a:pt x="856378" y="58959"/>
                    <a:pt x="842402" y="58058"/>
                  </a:cubicBezTo>
                  <a:cubicBezTo>
                    <a:pt x="825270" y="54902"/>
                    <a:pt x="822114" y="54451"/>
                    <a:pt x="807236" y="46336"/>
                  </a:cubicBezTo>
                  <a:cubicBezTo>
                    <a:pt x="786948" y="32359"/>
                    <a:pt x="764405" y="26048"/>
                    <a:pt x="740510" y="21539"/>
                  </a:cubicBezTo>
                  <a:cubicBezTo>
                    <a:pt x="717968" y="17481"/>
                    <a:pt x="694975" y="15227"/>
                    <a:pt x="672432" y="10719"/>
                  </a:cubicBezTo>
                  <a:cubicBezTo>
                    <a:pt x="629151" y="2153"/>
                    <a:pt x="584968" y="-2356"/>
                    <a:pt x="541236" y="1251"/>
                  </a:cubicBezTo>
                  <a:cubicBezTo>
                    <a:pt x="502914" y="4407"/>
                    <a:pt x="464141" y="6210"/>
                    <a:pt x="425819" y="14326"/>
                  </a:cubicBezTo>
                  <a:cubicBezTo>
                    <a:pt x="385243" y="23342"/>
                    <a:pt x="373972" y="18383"/>
                    <a:pt x="336551" y="37770"/>
                  </a:cubicBezTo>
                  <a:cubicBezTo>
                    <a:pt x="318968" y="49041"/>
                    <a:pt x="288311" y="53549"/>
                    <a:pt x="271629" y="66173"/>
                  </a:cubicBezTo>
                  <a:cubicBezTo>
                    <a:pt x="264867" y="70681"/>
                    <a:pt x="223840" y="80149"/>
                    <a:pt x="220233" y="90068"/>
                  </a:cubicBezTo>
                  <a:cubicBezTo>
                    <a:pt x="213019" y="95027"/>
                    <a:pt x="192731" y="104946"/>
                    <a:pt x="190928" y="109454"/>
                  </a:cubicBezTo>
                  <a:cubicBezTo>
                    <a:pt x="184616" y="114414"/>
                    <a:pt x="177853" y="125685"/>
                    <a:pt x="171541" y="130644"/>
                  </a:cubicBezTo>
                  <a:cubicBezTo>
                    <a:pt x="135023" y="157695"/>
                    <a:pt x="123752" y="156793"/>
                    <a:pt x="112931" y="201878"/>
                  </a:cubicBezTo>
                  <a:cubicBezTo>
                    <a:pt x="105267" y="219912"/>
                    <a:pt x="89487" y="267251"/>
                    <a:pt x="81823" y="285284"/>
                  </a:cubicBezTo>
                  <a:lnTo>
                    <a:pt x="82274" y="284834"/>
                  </a:lnTo>
                  <a:cubicBezTo>
                    <a:pt x="84979" y="303769"/>
                    <a:pt x="64240" y="320451"/>
                    <a:pt x="66494" y="339386"/>
                  </a:cubicBezTo>
                  <a:cubicBezTo>
                    <a:pt x="61535" y="346600"/>
                    <a:pt x="68298" y="362379"/>
                    <a:pt x="63338" y="369593"/>
                  </a:cubicBezTo>
                  <a:cubicBezTo>
                    <a:pt x="61986" y="384471"/>
                    <a:pt x="60182" y="407464"/>
                    <a:pt x="58830" y="422342"/>
                  </a:cubicBezTo>
                  <a:cubicBezTo>
                    <a:pt x="54772" y="462918"/>
                    <a:pt x="60182" y="487715"/>
                    <a:pt x="63338" y="528291"/>
                  </a:cubicBezTo>
                  <a:cubicBezTo>
                    <a:pt x="65142" y="545874"/>
                    <a:pt x="76413" y="597270"/>
                    <a:pt x="76413" y="597270"/>
                  </a:cubicBezTo>
                  <a:cubicBezTo>
                    <a:pt x="81823" y="604033"/>
                    <a:pt x="78216" y="636494"/>
                    <a:pt x="78667" y="641003"/>
                  </a:cubicBezTo>
                  <a:cubicBezTo>
                    <a:pt x="60182" y="655881"/>
                    <a:pt x="51165" y="662643"/>
                    <a:pt x="38993" y="682481"/>
                  </a:cubicBezTo>
                  <a:lnTo>
                    <a:pt x="37640" y="696457"/>
                  </a:lnTo>
                  <a:cubicBezTo>
                    <a:pt x="34033" y="713138"/>
                    <a:pt x="26820" y="716294"/>
                    <a:pt x="16901" y="728918"/>
                  </a:cubicBezTo>
                  <a:cubicBezTo>
                    <a:pt x="-1133" y="752362"/>
                    <a:pt x="-3387" y="792036"/>
                    <a:pt x="3826" y="815931"/>
                  </a:cubicBezTo>
                  <a:cubicBezTo>
                    <a:pt x="9237" y="834416"/>
                    <a:pt x="20508" y="894379"/>
                    <a:pt x="22762" y="918273"/>
                  </a:cubicBezTo>
                  <a:cubicBezTo>
                    <a:pt x="25016" y="941717"/>
                    <a:pt x="36287" y="963358"/>
                    <a:pt x="59281" y="974178"/>
                  </a:cubicBezTo>
                  <a:lnTo>
                    <a:pt x="48009" y="971473"/>
                  </a:lnTo>
                  <a:cubicBezTo>
                    <a:pt x="57477" y="972375"/>
                    <a:pt x="84979" y="975982"/>
                    <a:pt x="91291" y="987253"/>
                  </a:cubicBezTo>
                  <a:cubicBezTo>
                    <a:pt x="117891" y="991311"/>
                    <a:pt x="136826" y="999426"/>
                    <a:pt x="162525" y="1006189"/>
                  </a:cubicBezTo>
                  <a:cubicBezTo>
                    <a:pt x="165680" y="986351"/>
                    <a:pt x="158016" y="947578"/>
                    <a:pt x="157114" y="946677"/>
                  </a:cubicBezTo>
                  <a:cubicBezTo>
                    <a:pt x="152155" y="867328"/>
                    <a:pt x="153508" y="814579"/>
                    <a:pt x="166131" y="735680"/>
                  </a:cubicBezTo>
                  <a:cubicBezTo>
                    <a:pt x="171091" y="706375"/>
                    <a:pt x="172894" y="676169"/>
                    <a:pt x="176501" y="646413"/>
                  </a:cubicBezTo>
                  <a:cubicBezTo>
                    <a:pt x="176501" y="646413"/>
                    <a:pt x="176501" y="646413"/>
                    <a:pt x="176501" y="646413"/>
                  </a:cubicBezTo>
                  <a:cubicBezTo>
                    <a:pt x="176501" y="646413"/>
                    <a:pt x="176501" y="646413"/>
                    <a:pt x="176501" y="646413"/>
                  </a:cubicBezTo>
                  <a:cubicBezTo>
                    <a:pt x="181460" y="636043"/>
                    <a:pt x="184165" y="572023"/>
                    <a:pt x="185067" y="573826"/>
                  </a:cubicBezTo>
                  <a:cubicBezTo>
                    <a:pt x="191379" y="563908"/>
                    <a:pt x="188674" y="552637"/>
                    <a:pt x="190026" y="541816"/>
                  </a:cubicBezTo>
                  <a:cubicBezTo>
                    <a:pt x="188223" y="516118"/>
                    <a:pt x="197240" y="471935"/>
                    <a:pt x="198592" y="474189"/>
                  </a:cubicBezTo>
                  <a:cubicBezTo>
                    <a:pt x="205806" y="431359"/>
                    <a:pt x="221135" y="391233"/>
                    <a:pt x="238718" y="352010"/>
                  </a:cubicBezTo>
                  <a:cubicBezTo>
                    <a:pt x="251341" y="347952"/>
                    <a:pt x="263965" y="350657"/>
                    <a:pt x="276589" y="349756"/>
                  </a:cubicBezTo>
                  <a:cubicBezTo>
                    <a:pt x="298229" y="348403"/>
                    <a:pt x="319870" y="353362"/>
                    <a:pt x="341060" y="347050"/>
                  </a:cubicBezTo>
                  <a:cubicBezTo>
                    <a:pt x="357741" y="342091"/>
                    <a:pt x="375324" y="343895"/>
                    <a:pt x="392456" y="343444"/>
                  </a:cubicBezTo>
                  <a:cubicBezTo>
                    <a:pt x="436189" y="342542"/>
                    <a:pt x="479470" y="341640"/>
                    <a:pt x="523202" y="340739"/>
                  </a:cubicBezTo>
                  <a:cubicBezTo>
                    <a:pt x="642677" y="338484"/>
                    <a:pt x="761700" y="336230"/>
                    <a:pt x="881175" y="333525"/>
                  </a:cubicBezTo>
                  <a:cubicBezTo>
                    <a:pt x="892446" y="333074"/>
                    <a:pt x="900110" y="334878"/>
                    <a:pt x="905971" y="346600"/>
                  </a:cubicBezTo>
                  <a:cubicBezTo>
                    <a:pt x="937981" y="411972"/>
                    <a:pt x="967737" y="478247"/>
                    <a:pt x="990730" y="547226"/>
                  </a:cubicBezTo>
                  <a:cubicBezTo>
                    <a:pt x="1006059" y="592762"/>
                    <a:pt x="1022290" y="686989"/>
                    <a:pt x="1022290" y="686989"/>
                  </a:cubicBezTo>
                  <a:cubicBezTo>
                    <a:pt x="1022740" y="694203"/>
                    <a:pt x="1029503" y="818636"/>
                    <a:pt x="1029503" y="860565"/>
                  </a:cubicBezTo>
                  <a:cubicBezTo>
                    <a:pt x="1026798" y="883107"/>
                    <a:pt x="1005608" y="995368"/>
                    <a:pt x="1005157" y="1009344"/>
                  </a:cubicBezTo>
                  <a:cubicBezTo>
                    <a:pt x="1008764" y="1009344"/>
                    <a:pt x="1017781" y="1013402"/>
                    <a:pt x="1020035" y="1009344"/>
                  </a:cubicBezTo>
                  <a:cubicBezTo>
                    <a:pt x="1020035" y="1009344"/>
                    <a:pt x="1032659" y="1000778"/>
                    <a:pt x="1041676" y="998073"/>
                  </a:cubicBezTo>
                  <a:cubicBezTo>
                    <a:pt x="1041676" y="998073"/>
                    <a:pt x="1041676" y="998073"/>
                    <a:pt x="1041676" y="998073"/>
                  </a:cubicBezTo>
                  <a:cubicBezTo>
                    <a:pt x="1068276" y="1006189"/>
                    <a:pt x="1091269" y="993114"/>
                    <a:pt x="1120123" y="989958"/>
                  </a:cubicBezTo>
                  <a:cubicBezTo>
                    <a:pt x="1102089" y="1033690"/>
                    <a:pt x="1085859" y="1064799"/>
                    <a:pt x="1057906" y="1102670"/>
                  </a:cubicBezTo>
                  <a:cubicBezTo>
                    <a:pt x="1027700" y="1143246"/>
                    <a:pt x="999747" y="1189232"/>
                    <a:pt x="945195" y="1204110"/>
                  </a:cubicBezTo>
                  <a:cubicBezTo>
                    <a:pt x="945195" y="1204561"/>
                    <a:pt x="873059" y="1234768"/>
                    <a:pt x="865395" y="1235219"/>
                  </a:cubicBezTo>
                  <a:cubicBezTo>
                    <a:pt x="854575" y="1235670"/>
                    <a:pt x="856829" y="1243785"/>
                    <a:pt x="858181" y="1249646"/>
                  </a:cubicBezTo>
                  <a:cubicBezTo>
                    <a:pt x="860886" y="1260015"/>
                    <a:pt x="893347" y="1306903"/>
                    <a:pt x="902815" y="1323134"/>
                  </a:cubicBezTo>
                  <a:cubicBezTo>
                    <a:pt x="926259" y="1300141"/>
                    <a:pt x="948802" y="1277598"/>
                    <a:pt x="971344" y="1255507"/>
                  </a:cubicBezTo>
                  <a:cubicBezTo>
                    <a:pt x="971795" y="1256409"/>
                    <a:pt x="980812" y="1237022"/>
                    <a:pt x="983968" y="1234317"/>
                  </a:cubicBezTo>
                  <a:cubicBezTo>
                    <a:pt x="1001100" y="1218537"/>
                    <a:pt x="1001100" y="1218537"/>
                    <a:pt x="1013723" y="1205914"/>
                  </a:cubicBezTo>
                  <a:cubicBezTo>
                    <a:pt x="1053849" y="1166690"/>
                    <a:pt x="1091720" y="1125212"/>
                    <a:pt x="1119672" y="1075619"/>
                  </a:cubicBezTo>
                  <a:cubicBezTo>
                    <a:pt x="1130493" y="1056233"/>
                    <a:pt x="1145371" y="1032338"/>
                    <a:pt x="1151683" y="1008443"/>
                  </a:cubicBezTo>
                  <a:cubicBezTo>
                    <a:pt x="1159347" y="988155"/>
                    <a:pt x="1149879" y="983646"/>
                    <a:pt x="1171971" y="973728"/>
                  </a:cubicBezTo>
                  <a:cubicBezTo>
                    <a:pt x="1181889" y="960653"/>
                    <a:pt x="1183242" y="943972"/>
                    <a:pt x="1181889" y="926389"/>
                  </a:cubicBezTo>
                  <a:close/>
                </a:path>
              </a:pathLst>
            </a:custGeom>
            <a:solidFill>
              <a:srgbClr val="080808"/>
            </a:solidFill>
            <a:ln w="4506" cap="flat">
              <a:noFill/>
              <a:prstDash val="solid"/>
              <a:miter/>
            </a:ln>
          </p:spPr>
          <p:txBody>
            <a:bodyPr rtlCol="0" anchor="ctr"/>
            <a:lstStyle/>
            <a:p>
              <a:endParaRPr lang="en-US"/>
            </a:p>
          </p:txBody>
        </p:sp>
      </p:grpSp>
      <p:pic>
        <p:nvPicPr>
          <p:cNvPr id="3" name="Gambar 2">
            <a:extLst>
              <a:ext uri="{FF2B5EF4-FFF2-40B4-BE49-F238E27FC236}">
                <a16:creationId xmlns:a16="http://schemas.microsoft.com/office/drawing/2014/main" id="{2AA89483-ADB6-0245-B83C-0A00AA3E0111}"/>
              </a:ext>
            </a:extLst>
          </p:cNvPr>
          <p:cNvPicPr>
            <a:picLocks noChangeAspect="1"/>
          </p:cNvPicPr>
          <p:nvPr/>
        </p:nvPicPr>
        <p:blipFill>
          <a:blip r:embed="rId2"/>
          <a:stretch>
            <a:fillRect/>
          </a:stretch>
        </p:blipFill>
        <p:spPr>
          <a:xfrm>
            <a:off x="4069269" y="1054605"/>
            <a:ext cx="5916714" cy="5732079"/>
          </a:xfrm>
          <a:prstGeom prst="rect">
            <a:avLst/>
          </a:prstGeom>
        </p:spPr>
      </p:pic>
    </p:spTree>
    <p:extLst>
      <p:ext uri="{BB962C8B-B14F-4D97-AF65-F5344CB8AC3E}">
        <p14:creationId xmlns:p14="http://schemas.microsoft.com/office/powerpoint/2010/main" val="3631098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A40A8210-30E6-954C-8150-F7AD52317A13}"/>
              </a:ext>
            </a:extLst>
          </p:cNvPr>
          <p:cNvSpPr>
            <a:spLocks noGrp="1"/>
          </p:cNvSpPr>
          <p:nvPr>
            <p:ph type="body" sz="quarter" idx="10"/>
          </p:nvPr>
        </p:nvSpPr>
        <p:spPr>
          <a:xfrm>
            <a:off x="6210391" y="1412935"/>
            <a:ext cx="5575439" cy="724247"/>
          </a:xfrm>
        </p:spPr>
        <p:txBody>
          <a:bodyPr/>
          <a:lstStyle/>
          <a:p>
            <a:r>
              <a:rPr lang="id-ID" dirty="0"/>
              <a:t>Surat Persetujuan Bagi Pakai Data Aplikasi</a:t>
            </a:r>
          </a:p>
        </p:txBody>
      </p:sp>
      <p:pic>
        <p:nvPicPr>
          <p:cNvPr id="3" name="Gambar 2">
            <a:extLst>
              <a:ext uri="{FF2B5EF4-FFF2-40B4-BE49-F238E27FC236}">
                <a16:creationId xmlns:a16="http://schemas.microsoft.com/office/drawing/2014/main" id="{027C86FC-5AEC-6443-81AD-5C25B0EBF074}"/>
              </a:ext>
            </a:extLst>
          </p:cNvPr>
          <p:cNvPicPr>
            <a:picLocks noChangeAspect="1"/>
          </p:cNvPicPr>
          <p:nvPr/>
        </p:nvPicPr>
        <p:blipFill>
          <a:blip r:embed="rId2"/>
          <a:stretch>
            <a:fillRect/>
          </a:stretch>
        </p:blipFill>
        <p:spPr>
          <a:xfrm>
            <a:off x="0" y="0"/>
            <a:ext cx="5686335" cy="6858000"/>
          </a:xfrm>
          <a:prstGeom prst="rect">
            <a:avLst/>
          </a:prstGeom>
        </p:spPr>
      </p:pic>
    </p:spTree>
    <p:extLst>
      <p:ext uri="{BB962C8B-B14F-4D97-AF65-F5344CB8AC3E}">
        <p14:creationId xmlns:p14="http://schemas.microsoft.com/office/powerpoint/2010/main" val="1759221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2714A-BE29-4E83-A155-D5802C472B0A}"/>
              </a:ext>
            </a:extLst>
          </p:cNvPr>
          <p:cNvSpPr txBox="1"/>
          <p:nvPr/>
        </p:nvSpPr>
        <p:spPr>
          <a:xfrm>
            <a:off x="0" y="463628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50" y="5575611"/>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nvGrpSpPr>
          <p:cNvPr id="4" name="Group 3">
            <a:extLst>
              <a:ext uri="{FF2B5EF4-FFF2-40B4-BE49-F238E27FC236}">
                <a16:creationId xmlns:a16="http://schemas.microsoft.com/office/drawing/2014/main" id="{6F1D7A79-2F7C-47C1-9B5E-1F9609BB56A1}"/>
              </a:ext>
            </a:extLst>
          </p:cNvPr>
          <p:cNvGrpSpPr/>
          <p:nvPr/>
        </p:nvGrpSpPr>
        <p:grpSpPr>
          <a:xfrm>
            <a:off x="3953043" y="1301422"/>
            <a:ext cx="4117512" cy="1980330"/>
            <a:chOff x="2591472" y="4529905"/>
            <a:chExt cx="2892231" cy="1391027"/>
          </a:xfrm>
        </p:grpSpPr>
        <p:grpSp>
          <p:nvGrpSpPr>
            <p:cNvPr id="5" name="Group 4">
              <a:extLst>
                <a:ext uri="{FF2B5EF4-FFF2-40B4-BE49-F238E27FC236}">
                  <a16:creationId xmlns:a16="http://schemas.microsoft.com/office/drawing/2014/main" id="{B3149EBD-3769-46E7-87F2-48B8D2807F5A}"/>
                </a:ext>
              </a:extLst>
            </p:cNvPr>
            <p:cNvGrpSpPr/>
            <p:nvPr userDrawn="1"/>
          </p:nvGrpSpPr>
          <p:grpSpPr>
            <a:xfrm>
              <a:off x="2591472" y="4529905"/>
              <a:ext cx="2513902" cy="1391026"/>
              <a:chOff x="1618104" y="4774278"/>
              <a:chExt cx="2513902" cy="1391026"/>
            </a:xfrm>
          </p:grpSpPr>
          <p:sp>
            <p:nvSpPr>
              <p:cNvPr id="17" name="Rectangle 16">
                <a:extLst>
                  <a:ext uri="{FF2B5EF4-FFF2-40B4-BE49-F238E27FC236}">
                    <a16:creationId xmlns:a16="http://schemas.microsoft.com/office/drawing/2014/main" id="{DBFE1F68-DAE9-4986-8BDB-E9B1A89F0E24}"/>
                  </a:ext>
                </a:extLst>
              </p:cNvPr>
              <p:cNvSpPr/>
              <p:nvPr userDrawn="1"/>
            </p:nvSpPr>
            <p:spPr>
              <a:xfrm>
                <a:off x="1919176" y="4818888"/>
                <a:ext cx="1881566" cy="11706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17">
                <a:extLst>
                  <a:ext uri="{FF2B5EF4-FFF2-40B4-BE49-F238E27FC236}">
                    <a16:creationId xmlns:a16="http://schemas.microsoft.com/office/drawing/2014/main" id="{FA1D8DEF-C0F8-4E0C-9E26-4EFADDAF001E}"/>
                  </a:ext>
                </a:extLst>
              </p:cNvPr>
              <p:cNvGrpSpPr/>
              <p:nvPr userDrawn="1"/>
            </p:nvGrpSpPr>
            <p:grpSpPr>
              <a:xfrm>
                <a:off x="1618104" y="4774278"/>
                <a:ext cx="2513902" cy="1391026"/>
                <a:chOff x="395536" y="2564904"/>
                <a:chExt cx="4749925" cy="2628292"/>
              </a:xfrm>
              <a:solidFill>
                <a:schemeClr val="tx1"/>
              </a:solidFill>
            </p:grpSpPr>
            <p:grpSp>
              <p:nvGrpSpPr>
                <p:cNvPr id="19" name="Group 18">
                  <a:extLst>
                    <a:ext uri="{FF2B5EF4-FFF2-40B4-BE49-F238E27FC236}">
                      <a16:creationId xmlns:a16="http://schemas.microsoft.com/office/drawing/2014/main" id="{FDBD895B-BF33-46ED-88FC-DBBBFF401AA4}"/>
                    </a:ext>
                  </a:extLst>
                </p:cNvPr>
                <p:cNvGrpSpPr/>
                <p:nvPr userDrawn="1"/>
              </p:nvGrpSpPr>
              <p:grpSpPr>
                <a:xfrm>
                  <a:off x="395536" y="2564904"/>
                  <a:ext cx="4749925" cy="2628292"/>
                  <a:chOff x="395536" y="2204864"/>
                  <a:chExt cx="5400600" cy="2988332"/>
                </a:xfrm>
                <a:grpFill/>
              </p:grpSpPr>
              <p:sp>
                <p:nvSpPr>
                  <p:cNvPr id="21" name="Rounded Rectangle 3">
                    <a:extLst>
                      <a:ext uri="{FF2B5EF4-FFF2-40B4-BE49-F238E27FC236}">
                        <a16:creationId xmlns:a16="http://schemas.microsoft.com/office/drawing/2014/main" id="{CAD0CA60-0E5E-45F2-91DC-705577A3586F}"/>
                      </a:ext>
                    </a:extLst>
                  </p:cNvPr>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2" name="Rectangle 21">
                    <a:extLst>
                      <a:ext uri="{FF2B5EF4-FFF2-40B4-BE49-F238E27FC236}">
                        <a16:creationId xmlns:a16="http://schemas.microsoft.com/office/drawing/2014/main" id="{2DE98894-C093-4985-BE3B-A80468AEB444}"/>
                      </a:ext>
                    </a:extLst>
                  </p:cNvPr>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3" name="Trapezoid 22">
                    <a:extLst>
                      <a:ext uri="{FF2B5EF4-FFF2-40B4-BE49-F238E27FC236}">
                        <a16:creationId xmlns:a16="http://schemas.microsoft.com/office/drawing/2014/main" id="{A1BA2C3E-CC09-422E-B407-EBE5A4EE84E4}"/>
                      </a:ext>
                    </a:extLst>
                  </p:cNvPr>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20" name="Rectangle 19">
                  <a:extLst>
                    <a:ext uri="{FF2B5EF4-FFF2-40B4-BE49-F238E27FC236}">
                      <a16:creationId xmlns:a16="http://schemas.microsoft.com/office/drawing/2014/main" id="{4CCEA71B-7FEA-4770-A09C-E833A2EA576A}"/>
                    </a:ext>
                  </a:extLst>
                </p:cNvPr>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grpSp>
          <p:nvGrpSpPr>
            <p:cNvPr id="6" name="Group 5">
              <a:extLst>
                <a:ext uri="{FF2B5EF4-FFF2-40B4-BE49-F238E27FC236}">
                  <a16:creationId xmlns:a16="http://schemas.microsoft.com/office/drawing/2014/main" id="{9E6C89EC-951F-4BD7-AF8B-604AE431EADA}"/>
                </a:ext>
              </a:extLst>
            </p:cNvPr>
            <p:cNvGrpSpPr/>
            <p:nvPr userDrawn="1"/>
          </p:nvGrpSpPr>
          <p:grpSpPr>
            <a:xfrm>
              <a:off x="4346521" y="4706362"/>
              <a:ext cx="981407" cy="1214570"/>
              <a:chOff x="-1940789" y="4697306"/>
              <a:chExt cx="981407" cy="1214570"/>
            </a:xfrm>
          </p:grpSpPr>
          <p:sp>
            <p:nvSpPr>
              <p:cNvPr id="13" name="Rectangle 12">
                <a:extLst>
                  <a:ext uri="{FF2B5EF4-FFF2-40B4-BE49-F238E27FC236}">
                    <a16:creationId xmlns:a16="http://schemas.microsoft.com/office/drawing/2014/main" id="{452DFEA5-DBA5-4676-8559-447B1A5E4F26}"/>
                  </a:ext>
                </a:extLst>
              </p:cNvPr>
              <p:cNvSpPr/>
              <p:nvPr userDrawn="1"/>
            </p:nvSpPr>
            <p:spPr>
              <a:xfrm>
                <a:off x="-1881566" y="4758350"/>
                <a:ext cx="866582" cy="1124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 name="Group 13">
                <a:extLst>
                  <a:ext uri="{FF2B5EF4-FFF2-40B4-BE49-F238E27FC236}">
                    <a16:creationId xmlns:a16="http://schemas.microsoft.com/office/drawing/2014/main" id="{3ADE78EF-DB01-4DB2-95D3-80472F88A6E3}"/>
                  </a:ext>
                </a:extLst>
              </p:cNvPr>
              <p:cNvGrpSpPr/>
              <p:nvPr userDrawn="1"/>
            </p:nvGrpSpPr>
            <p:grpSpPr>
              <a:xfrm>
                <a:off x="-1940789" y="4697306"/>
                <a:ext cx="981407" cy="1214570"/>
                <a:chOff x="7452320" y="1988840"/>
                <a:chExt cx="1512168" cy="2088232"/>
              </a:xfrm>
            </p:grpSpPr>
            <p:sp>
              <p:nvSpPr>
                <p:cNvPr id="15" name="Rounded Rectangle 1">
                  <a:extLst>
                    <a:ext uri="{FF2B5EF4-FFF2-40B4-BE49-F238E27FC236}">
                      <a16:creationId xmlns:a16="http://schemas.microsoft.com/office/drawing/2014/main" id="{B962921A-12C3-4C64-AC6A-2831DD3BFB02}"/>
                    </a:ext>
                  </a:extLst>
                </p:cNvPr>
                <p:cNvSpPr/>
                <p:nvPr userDrawn="1"/>
              </p:nvSpPr>
              <p:spPr>
                <a:xfrm>
                  <a:off x="7452320" y="1988840"/>
                  <a:ext cx="1512168" cy="2088232"/>
                </a:xfrm>
                <a:custGeom>
                  <a:avLst/>
                  <a:gdLst/>
                  <a:ahLst/>
                  <a:cxnLst/>
                  <a:rect l="l" t="t" r="r" b="b"/>
                  <a:pathLst>
                    <a:path w="1512168" h="2088232">
                      <a:moveTo>
                        <a:pt x="167516" y="181585"/>
                      </a:moveTo>
                      <a:lnTo>
                        <a:pt x="167516" y="1906647"/>
                      </a:lnTo>
                      <a:lnTo>
                        <a:pt x="1344652" y="1906647"/>
                      </a:lnTo>
                      <a:lnTo>
                        <a:pt x="1344652" y="181585"/>
                      </a:lnTo>
                      <a:close/>
                      <a:moveTo>
                        <a:pt x="90110" y="0"/>
                      </a:moveTo>
                      <a:lnTo>
                        <a:pt x="1422058" y="0"/>
                      </a:lnTo>
                      <a:cubicBezTo>
                        <a:pt x="1471824" y="0"/>
                        <a:pt x="1512168" y="40344"/>
                        <a:pt x="1512168" y="90110"/>
                      </a:cubicBezTo>
                      <a:lnTo>
                        <a:pt x="1512168" y="1998122"/>
                      </a:lnTo>
                      <a:cubicBezTo>
                        <a:pt x="1512168" y="2047888"/>
                        <a:pt x="1471824" y="2088232"/>
                        <a:pt x="1422058" y="2088232"/>
                      </a:cubicBezTo>
                      <a:lnTo>
                        <a:pt x="90110" y="2088232"/>
                      </a:lnTo>
                      <a:cubicBezTo>
                        <a:pt x="40344" y="2088232"/>
                        <a:pt x="0" y="2047888"/>
                        <a:pt x="0" y="1998122"/>
                      </a:cubicBezTo>
                      <a:lnTo>
                        <a:pt x="0" y="90110"/>
                      </a:lnTo>
                      <a:cubicBezTo>
                        <a:pt x="0" y="40344"/>
                        <a:pt x="40344" y="0"/>
                        <a:pt x="9011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15">
                  <a:extLst>
                    <a:ext uri="{FF2B5EF4-FFF2-40B4-BE49-F238E27FC236}">
                      <a16:creationId xmlns:a16="http://schemas.microsoft.com/office/drawing/2014/main" id="{3B188041-B207-4CDD-88B9-B5FC3D862622}"/>
                    </a:ext>
                  </a:extLst>
                </p:cNvPr>
                <p:cNvSpPr/>
                <p:nvPr userDrawn="1"/>
              </p:nvSpPr>
              <p:spPr>
                <a:xfrm>
                  <a:off x="8160965" y="3933056"/>
                  <a:ext cx="94878" cy="948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7" name="Group 6">
              <a:extLst>
                <a:ext uri="{FF2B5EF4-FFF2-40B4-BE49-F238E27FC236}">
                  <a16:creationId xmlns:a16="http://schemas.microsoft.com/office/drawing/2014/main" id="{0EE687A4-7DE9-4ADC-B3C8-70B70635CC9A}"/>
                </a:ext>
              </a:extLst>
            </p:cNvPr>
            <p:cNvGrpSpPr/>
            <p:nvPr userDrawn="1"/>
          </p:nvGrpSpPr>
          <p:grpSpPr>
            <a:xfrm>
              <a:off x="5056500" y="5206313"/>
              <a:ext cx="427203" cy="711251"/>
              <a:chOff x="-684584" y="5278238"/>
              <a:chExt cx="427203" cy="711251"/>
            </a:xfrm>
          </p:grpSpPr>
          <p:sp>
            <p:nvSpPr>
              <p:cNvPr id="8" name="Rectangle 7">
                <a:extLst>
                  <a:ext uri="{FF2B5EF4-FFF2-40B4-BE49-F238E27FC236}">
                    <a16:creationId xmlns:a16="http://schemas.microsoft.com/office/drawing/2014/main" id="{C559369C-9961-4A04-BF7E-59231B9CCC5A}"/>
                  </a:ext>
                </a:extLst>
              </p:cNvPr>
              <p:cNvSpPr/>
              <p:nvPr userDrawn="1"/>
            </p:nvSpPr>
            <p:spPr>
              <a:xfrm>
                <a:off x="-648007" y="5329968"/>
                <a:ext cx="360040" cy="5910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Group 8">
                <a:extLst>
                  <a:ext uri="{FF2B5EF4-FFF2-40B4-BE49-F238E27FC236}">
                    <a16:creationId xmlns:a16="http://schemas.microsoft.com/office/drawing/2014/main" id="{08C6743B-548F-4F4D-9A5F-380573690B51}"/>
                  </a:ext>
                </a:extLst>
              </p:cNvPr>
              <p:cNvGrpSpPr/>
              <p:nvPr userDrawn="1"/>
            </p:nvGrpSpPr>
            <p:grpSpPr>
              <a:xfrm>
                <a:off x="-684584" y="5278238"/>
                <a:ext cx="427203" cy="711251"/>
                <a:chOff x="701317" y="1844824"/>
                <a:chExt cx="2371375" cy="3948112"/>
              </a:xfrm>
            </p:grpSpPr>
            <p:sp>
              <p:nvSpPr>
                <p:cNvPr id="10" name="Freeform 6">
                  <a:extLst>
                    <a:ext uri="{FF2B5EF4-FFF2-40B4-BE49-F238E27FC236}">
                      <a16:creationId xmlns:a16="http://schemas.microsoft.com/office/drawing/2014/main" id="{96CFFB94-3508-4B18-BCE9-00E07B21A7F1}"/>
                    </a:ext>
                  </a:extLst>
                </p:cNvPr>
                <p:cNvSpPr>
                  <a:spLocks noEditPoints="1"/>
                </p:cNvSpPr>
                <p:nvPr/>
              </p:nvSpPr>
              <p:spPr bwMode="auto">
                <a:xfrm>
                  <a:off x="701317" y="1844824"/>
                  <a:ext cx="2371375" cy="3948112"/>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11" name="Rounded Rectangle 60">
                  <a:extLst>
                    <a:ext uri="{FF2B5EF4-FFF2-40B4-BE49-F238E27FC236}">
                      <a16:creationId xmlns:a16="http://schemas.microsoft.com/office/drawing/2014/main" id="{33FAF432-BB9C-4769-90C7-FBE740084ED7}"/>
                    </a:ext>
                  </a:extLst>
                </p:cNvPr>
                <p:cNvSpPr/>
                <p:nvPr/>
              </p:nvSpPr>
              <p:spPr>
                <a:xfrm>
                  <a:off x="1707005" y="2042848"/>
                  <a:ext cx="360000" cy="36000"/>
                </a:xfrm>
                <a:prstGeom prst="roundRect">
                  <a:avLst>
                    <a:gd name="adj" fmla="val 50000"/>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Oval 11">
                  <a:extLst>
                    <a:ext uri="{FF2B5EF4-FFF2-40B4-BE49-F238E27FC236}">
                      <a16:creationId xmlns:a16="http://schemas.microsoft.com/office/drawing/2014/main" id="{C989E870-1D1F-4E8E-A82E-08116B157AF8}"/>
                    </a:ext>
                  </a:extLst>
                </p:cNvPr>
                <p:cNvSpPr/>
                <p:nvPr/>
              </p:nvSpPr>
              <p:spPr>
                <a:xfrm>
                  <a:off x="1715855" y="5362110"/>
                  <a:ext cx="342299" cy="342299"/>
                </a:xfrm>
                <a:prstGeom prst="ellipse">
                  <a:avLst/>
                </a:prstGeom>
                <a:no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grpSp>
        <p:nvGrpSpPr>
          <p:cNvPr id="24" name="Graphic 25">
            <a:extLst>
              <a:ext uri="{FF2B5EF4-FFF2-40B4-BE49-F238E27FC236}">
                <a16:creationId xmlns:a16="http://schemas.microsoft.com/office/drawing/2014/main" id="{A474F0DA-4A18-42EF-B28C-67D0F2513BBF}"/>
              </a:ext>
            </a:extLst>
          </p:cNvPr>
          <p:cNvGrpSpPr/>
          <p:nvPr/>
        </p:nvGrpSpPr>
        <p:grpSpPr>
          <a:xfrm>
            <a:off x="3352523" y="3143491"/>
            <a:ext cx="1293645" cy="859652"/>
            <a:chOff x="342288" y="5278574"/>
            <a:chExt cx="1920177" cy="1275995"/>
          </a:xfrm>
        </p:grpSpPr>
        <p:sp>
          <p:nvSpPr>
            <p:cNvPr id="25" name="Freeform: Shape 24">
              <a:extLst>
                <a:ext uri="{FF2B5EF4-FFF2-40B4-BE49-F238E27FC236}">
                  <a16:creationId xmlns:a16="http://schemas.microsoft.com/office/drawing/2014/main" id="{BF0BDD3B-CFE8-44ED-843F-7D3F198F6C43}"/>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69DA7D57-CB2C-4F8E-9CDC-55D25A10E773}"/>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D5BB1C-B4C2-40DD-BA1E-EAFEB0CFBE97}"/>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FD98D58-2678-404E-8944-D8406F0FE857}"/>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A00CAA1-4441-4063-9ED3-ED3E3EE065F2}"/>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B213070-4C70-46D0-88DE-2A0C4EDA62EF}"/>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94BB4FC-F37D-4B93-BC7A-BFBA8FD0A85B}"/>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465A585-4702-4158-BFD1-3F8C258873AF}"/>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33" name="Freeform: Shape 32">
            <a:extLst>
              <a:ext uri="{FF2B5EF4-FFF2-40B4-BE49-F238E27FC236}">
                <a16:creationId xmlns:a16="http://schemas.microsoft.com/office/drawing/2014/main" id="{A9EDB8FC-CE5C-4930-8A7F-10D4DBF3B904}"/>
              </a:ext>
            </a:extLst>
          </p:cNvPr>
          <p:cNvSpPr/>
          <p:nvPr/>
        </p:nvSpPr>
        <p:spPr>
          <a:xfrm flipH="1">
            <a:off x="4522929" y="3089806"/>
            <a:ext cx="4264659" cy="992878"/>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211471 w 8250226"/>
              <a:gd name="connsiteY8" fmla="*/ 959045 h 1520066"/>
              <a:gd name="connsiteX9" fmla="*/ 7023079 w 8250226"/>
              <a:gd name="connsiteY9" fmla="*/ 599807 h 1520066"/>
              <a:gd name="connsiteX10" fmla="*/ 6625054 w 8250226"/>
              <a:gd name="connsiteY10" fmla="*/ 60489 h 1520066"/>
              <a:gd name="connsiteX11" fmla="*/ 6613972 w 8250226"/>
              <a:gd name="connsiteY11" fmla="*/ 60489 h 1520066"/>
              <a:gd name="connsiteX12" fmla="*/ 5725111 w 8250226"/>
              <a:gd name="connsiteY12" fmla="*/ 640903 h 1520066"/>
              <a:gd name="connsiteX13" fmla="*/ 5596746 w 8250226"/>
              <a:gd name="connsiteY13" fmla="*/ 772500 h 1520066"/>
              <a:gd name="connsiteX14" fmla="*/ 5426824 w 8250226"/>
              <a:gd name="connsiteY14" fmla="*/ 951657 h 1520066"/>
              <a:gd name="connsiteX15" fmla="*/ 5037572 w 8250226"/>
              <a:gd name="connsiteY15" fmla="*/ 1342294 h 1520066"/>
              <a:gd name="connsiteX16" fmla="*/ 4680181 w 8250226"/>
              <a:gd name="connsiteY16" fmla="*/ 1520066 h 1520066"/>
              <a:gd name="connsiteX17" fmla="*/ 4637239 w 8250226"/>
              <a:gd name="connsiteY17" fmla="*/ 1515910 h 1520066"/>
              <a:gd name="connsiteX18" fmla="*/ 4405443 w 8250226"/>
              <a:gd name="connsiteY18" fmla="*/ 1172372 h 1520066"/>
              <a:gd name="connsiteX19" fmla="*/ 4179650 w 8250226"/>
              <a:gd name="connsiteY19" fmla="*/ 762803 h 1520066"/>
              <a:gd name="connsiteX20" fmla="*/ 3311567 w 8250226"/>
              <a:gd name="connsiteY20" fmla="*/ 767883 h 1520066"/>
              <a:gd name="connsiteX21" fmla="*/ 2360834 w 8250226"/>
              <a:gd name="connsiteY21" fmla="*/ 995061 h 1520066"/>
              <a:gd name="connsiteX22" fmla="*/ 2342497 w 8250226"/>
              <a:gd name="connsiteY22" fmla="*/ 992833 h 1520066"/>
              <a:gd name="connsiteX23" fmla="*/ 2126238 w 8250226"/>
              <a:gd name="connsiteY23" fmla="*/ 1040931 h 1520066"/>
              <a:gd name="connsiteX24" fmla="*/ 1317343 w 8250226"/>
              <a:gd name="connsiteY24" fmla="*/ 1114064 h 1520066"/>
              <a:gd name="connsiteX25" fmla="*/ 1009685 w 8250226"/>
              <a:gd name="connsiteY25" fmla="*/ 1102634 h 1520066"/>
              <a:gd name="connsiteX26" fmla="*/ 90523 w 8250226"/>
              <a:gd name="connsiteY26" fmla="*/ 742589 h 1520066"/>
              <a:gd name="connsiteX27" fmla="*/ 22895 w 8250226"/>
              <a:gd name="connsiteY27" fmla="*/ 281579 h 1520066"/>
              <a:gd name="connsiteX28" fmla="*/ 33026 w 8250226"/>
              <a:gd name="connsiteY28" fmla="*/ 257679 h 1520066"/>
              <a:gd name="connsiteX29" fmla="*/ 94142 w 8250226"/>
              <a:gd name="connsiteY29" fmla="*/ 257679 h 1520066"/>
              <a:gd name="connsiteX30" fmla="*/ 76235 w 8250226"/>
              <a:gd name="connsiteY30" fmla="*/ 299677 h 1520066"/>
              <a:gd name="connsiteX31" fmla="*/ 140053 w 8250226"/>
              <a:gd name="connsiteY31" fmla="*/ 715919 h 1520066"/>
              <a:gd name="connsiteX32" fmla="*/ 2361283 w 8250226"/>
              <a:gd name="connsiteY32" fmla="*/ 930232 h 1520066"/>
              <a:gd name="connsiteX33" fmla="*/ 2361890 w 8250226"/>
              <a:gd name="connsiteY33" fmla="*/ 932577 h 1520066"/>
              <a:gd name="connsiteX34" fmla="*/ 2418393 w 8250226"/>
              <a:gd name="connsiteY34" fmla="*/ 916935 h 1520066"/>
              <a:gd name="connsiteX35" fmla="*/ 3300486 w 8250226"/>
              <a:gd name="connsiteY35" fmla="*/ 708780 h 1520066"/>
              <a:gd name="connsiteX36" fmla="*/ 4213357 w 8250226"/>
              <a:gd name="connsiteY36" fmla="*/ 712935 h 1520066"/>
              <a:gd name="connsiteX37" fmla="*/ 4462699 w 8250226"/>
              <a:gd name="connsiteY37" fmla="*/ 1154825 h 1520066"/>
              <a:gd name="connsiteX38" fmla="*/ 4648321 w 8250226"/>
              <a:gd name="connsiteY38" fmla="*/ 1456806 h 1520066"/>
              <a:gd name="connsiteX39" fmla="*/ 5382034 w 8250226"/>
              <a:gd name="connsiteY39" fmla="*/ 911024 h 1520066"/>
              <a:gd name="connsiteX40" fmla="*/ 5554727 w 8250226"/>
              <a:gd name="connsiteY40" fmla="*/ 728634 h 1520066"/>
              <a:gd name="connsiteX41" fmla="*/ 5681246 w 8250226"/>
              <a:gd name="connsiteY41" fmla="*/ 599346 h 1520066"/>
              <a:gd name="connsiteX42" fmla="*/ 6613510 w 8250226"/>
              <a:gd name="connsiteY42" fmla="*/ 0 h 1520066"/>
              <a:gd name="connsiteX0" fmla="*/ 6613510 w 8416533"/>
              <a:gd name="connsiteY0" fmla="*/ 0 h 1520066"/>
              <a:gd name="connsiteX1" fmla="*/ 6625977 w 8416533"/>
              <a:gd name="connsiteY1" fmla="*/ 0 h 1520066"/>
              <a:gd name="connsiteX2" fmla="*/ 6964437 w 8416533"/>
              <a:gd name="connsiteY2" fmla="*/ 205015 h 1520066"/>
              <a:gd name="connsiteX3" fmla="*/ 7081720 w 8416533"/>
              <a:gd name="connsiteY3" fmla="*/ 587340 h 1520066"/>
              <a:gd name="connsiteX4" fmla="*/ 7221629 w 8416533"/>
              <a:gd name="connsiteY4" fmla="*/ 899480 h 1520066"/>
              <a:gd name="connsiteX5" fmla="*/ 8199143 w 8416533"/>
              <a:gd name="connsiteY5" fmla="*/ 396639 h 1520066"/>
              <a:gd name="connsiteX6" fmla="*/ 8241625 w 8416533"/>
              <a:gd name="connsiteY6" fmla="*/ 397101 h 1520066"/>
              <a:gd name="connsiteX7" fmla="*/ 8415852 w 8416533"/>
              <a:gd name="connsiteY7" fmla="*/ 762602 h 1520066"/>
              <a:gd name="connsiteX8" fmla="*/ 7211471 w 8416533"/>
              <a:gd name="connsiteY8" fmla="*/ 959045 h 1520066"/>
              <a:gd name="connsiteX9" fmla="*/ 7023079 w 8416533"/>
              <a:gd name="connsiteY9" fmla="*/ 599807 h 1520066"/>
              <a:gd name="connsiteX10" fmla="*/ 6625054 w 8416533"/>
              <a:gd name="connsiteY10" fmla="*/ 60489 h 1520066"/>
              <a:gd name="connsiteX11" fmla="*/ 6613972 w 8416533"/>
              <a:gd name="connsiteY11" fmla="*/ 60489 h 1520066"/>
              <a:gd name="connsiteX12" fmla="*/ 5725111 w 8416533"/>
              <a:gd name="connsiteY12" fmla="*/ 640903 h 1520066"/>
              <a:gd name="connsiteX13" fmla="*/ 5596746 w 8416533"/>
              <a:gd name="connsiteY13" fmla="*/ 772500 h 1520066"/>
              <a:gd name="connsiteX14" fmla="*/ 5426824 w 8416533"/>
              <a:gd name="connsiteY14" fmla="*/ 951657 h 1520066"/>
              <a:gd name="connsiteX15" fmla="*/ 5037572 w 8416533"/>
              <a:gd name="connsiteY15" fmla="*/ 1342294 h 1520066"/>
              <a:gd name="connsiteX16" fmla="*/ 4680181 w 8416533"/>
              <a:gd name="connsiteY16" fmla="*/ 1520066 h 1520066"/>
              <a:gd name="connsiteX17" fmla="*/ 4637239 w 8416533"/>
              <a:gd name="connsiteY17" fmla="*/ 1515910 h 1520066"/>
              <a:gd name="connsiteX18" fmla="*/ 4405443 w 8416533"/>
              <a:gd name="connsiteY18" fmla="*/ 1172372 h 1520066"/>
              <a:gd name="connsiteX19" fmla="*/ 4179650 w 8416533"/>
              <a:gd name="connsiteY19" fmla="*/ 762803 h 1520066"/>
              <a:gd name="connsiteX20" fmla="*/ 3311567 w 8416533"/>
              <a:gd name="connsiteY20" fmla="*/ 767883 h 1520066"/>
              <a:gd name="connsiteX21" fmla="*/ 2360834 w 8416533"/>
              <a:gd name="connsiteY21" fmla="*/ 995061 h 1520066"/>
              <a:gd name="connsiteX22" fmla="*/ 2342497 w 8416533"/>
              <a:gd name="connsiteY22" fmla="*/ 992833 h 1520066"/>
              <a:gd name="connsiteX23" fmla="*/ 2126238 w 8416533"/>
              <a:gd name="connsiteY23" fmla="*/ 1040931 h 1520066"/>
              <a:gd name="connsiteX24" fmla="*/ 1317343 w 8416533"/>
              <a:gd name="connsiteY24" fmla="*/ 1114064 h 1520066"/>
              <a:gd name="connsiteX25" fmla="*/ 1009685 w 8416533"/>
              <a:gd name="connsiteY25" fmla="*/ 1102634 h 1520066"/>
              <a:gd name="connsiteX26" fmla="*/ 90523 w 8416533"/>
              <a:gd name="connsiteY26" fmla="*/ 742589 h 1520066"/>
              <a:gd name="connsiteX27" fmla="*/ 22895 w 8416533"/>
              <a:gd name="connsiteY27" fmla="*/ 281579 h 1520066"/>
              <a:gd name="connsiteX28" fmla="*/ 33026 w 8416533"/>
              <a:gd name="connsiteY28" fmla="*/ 257679 h 1520066"/>
              <a:gd name="connsiteX29" fmla="*/ 94142 w 8416533"/>
              <a:gd name="connsiteY29" fmla="*/ 257679 h 1520066"/>
              <a:gd name="connsiteX30" fmla="*/ 76235 w 8416533"/>
              <a:gd name="connsiteY30" fmla="*/ 299677 h 1520066"/>
              <a:gd name="connsiteX31" fmla="*/ 140053 w 8416533"/>
              <a:gd name="connsiteY31" fmla="*/ 715919 h 1520066"/>
              <a:gd name="connsiteX32" fmla="*/ 2361283 w 8416533"/>
              <a:gd name="connsiteY32" fmla="*/ 930232 h 1520066"/>
              <a:gd name="connsiteX33" fmla="*/ 2361890 w 8416533"/>
              <a:gd name="connsiteY33" fmla="*/ 932577 h 1520066"/>
              <a:gd name="connsiteX34" fmla="*/ 2418393 w 8416533"/>
              <a:gd name="connsiteY34" fmla="*/ 916935 h 1520066"/>
              <a:gd name="connsiteX35" fmla="*/ 3300486 w 8416533"/>
              <a:gd name="connsiteY35" fmla="*/ 708780 h 1520066"/>
              <a:gd name="connsiteX36" fmla="*/ 4213357 w 8416533"/>
              <a:gd name="connsiteY36" fmla="*/ 712935 h 1520066"/>
              <a:gd name="connsiteX37" fmla="*/ 4462699 w 8416533"/>
              <a:gd name="connsiteY37" fmla="*/ 1154825 h 1520066"/>
              <a:gd name="connsiteX38" fmla="*/ 4648321 w 8416533"/>
              <a:gd name="connsiteY38" fmla="*/ 1456806 h 1520066"/>
              <a:gd name="connsiteX39" fmla="*/ 5382034 w 8416533"/>
              <a:gd name="connsiteY39" fmla="*/ 911024 h 1520066"/>
              <a:gd name="connsiteX40" fmla="*/ 5554727 w 8416533"/>
              <a:gd name="connsiteY40" fmla="*/ 728634 h 1520066"/>
              <a:gd name="connsiteX41" fmla="*/ 5681246 w 8416533"/>
              <a:gd name="connsiteY41" fmla="*/ 599346 h 1520066"/>
              <a:gd name="connsiteX42" fmla="*/ 6613510 w 8416533"/>
              <a:gd name="connsiteY42" fmla="*/ 0 h 1520066"/>
              <a:gd name="connsiteX0" fmla="*/ 6613510 w 8416442"/>
              <a:gd name="connsiteY0" fmla="*/ 0 h 1520066"/>
              <a:gd name="connsiteX1" fmla="*/ 6625977 w 8416442"/>
              <a:gd name="connsiteY1" fmla="*/ 0 h 1520066"/>
              <a:gd name="connsiteX2" fmla="*/ 6964437 w 8416442"/>
              <a:gd name="connsiteY2" fmla="*/ 205015 h 1520066"/>
              <a:gd name="connsiteX3" fmla="*/ 7081720 w 8416442"/>
              <a:gd name="connsiteY3" fmla="*/ 587340 h 1520066"/>
              <a:gd name="connsiteX4" fmla="*/ 7221629 w 8416442"/>
              <a:gd name="connsiteY4" fmla="*/ 899480 h 1520066"/>
              <a:gd name="connsiteX5" fmla="*/ 8348876 w 8416442"/>
              <a:gd name="connsiteY5" fmla="*/ 665822 h 1520066"/>
              <a:gd name="connsiteX6" fmla="*/ 8241625 w 8416442"/>
              <a:gd name="connsiteY6" fmla="*/ 397101 h 1520066"/>
              <a:gd name="connsiteX7" fmla="*/ 8415852 w 8416442"/>
              <a:gd name="connsiteY7" fmla="*/ 762602 h 1520066"/>
              <a:gd name="connsiteX8" fmla="*/ 7211471 w 8416442"/>
              <a:gd name="connsiteY8" fmla="*/ 959045 h 1520066"/>
              <a:gd name="connsiteX9" fmla="*/ 7023079 w 8416442"/>
              <a:gd name="connsiteY9" fmla="*/ 599807 h 1520066"/>
              <a:gd name="connsiteX10" fmla="*/ 6625054 w 8416442"/>
              <a:gd name="connsiteY10" fmla="*/ 60489 h 1520066"/>
              <a:gd name="connsiteX11" fmla="*/ 6613972 w 8416442"/>
              <a:gd name="connsiteY11" fmla="*/ 60489 h 1520066"/>
              <a:gd name="connsiteX12" fmla="*/ 5725111 w 8416442"/>
              <a:gd name="connsiteY12" fmla="*/ 640903 h 1520066"/>
              <a:gd name="connsiteX13" fmla="*/ 5596746 w 8416442"/>
              <a:gd name="connsiteY13" fmla="*/ 772500 h 1520066"/>
              <a:gd name="connsiteX14" fmla="*/ 5426824 w 8416442"/>
              <a:gd name="connsiteY14" fmla="*/ 951657 h 1520066"/>
              <a:gd name="connsiteX15" fmla="*/ 5037572 w 8416442"/>
              <a:gd name="connsiteY15" fmla="*/ 1342294 h 1520066"/>
              <a:gd name="connsiteX16" fmla="*/ 4680181 w 8416442"/>
              <a:gd name="connsiteY16" fmla="*/ 1520066 h 1520066"/>
              <a:gd name="connsiteX17" fmla="*/ 4637239 w 8416442"/>
              <a:gd name="connsiteY17" fmla="*/ 1515910 h 1520066"/>
              <a:gd name="connsiteX18" fmla="*/ 4405443 w 8416442"/>
              <a:gd name="connsiteY18" fmla="*/ 1172372 h 1520066"/>
              <a:gd name="connsiteX19" fmla="*/ 4179650 w 8416442"/>
              <a:gd name="connsiteY19" fmla="*/ 762803 h 1520066"/>
              <a:gd name="connsiteX20" fmla="*/ 3311567 w 8416442"/>
              <a:gd name="connsiteY20" fmla="*/ 767883 h 1520066"/>
              <a:gd name="connsiteX21" fmla="*/ 2360834 w 8416442"/>
              <a:gd name="connsiteY21" fmla="*/ 995061 h 1520066"/>
              <a:gd name="connsiteX22" fmla="*/ 2342497 w 8416442"/>
              <a:gd name="connsiteY22" fmla="*/ 992833 h 1520066"/>
              <a:gd name="connsiteX23" fmla="*/ 2126238 w 8416442"/>
              <a:gd name="connsiteY23" fmla="*/ 1040931 h 1520066"/>
              <a:gd name="connsiteX24" fmla="*/ 1317343 w 8416442"/>
              <a:gd name="connsiteY24" fmla="*/ 1114064 h 1520066"/>
              <a:gd name="connsiteX25" fmla="*/ 1009685 w 8416442"/>
              <a:gd name="connsiteY25" fmla="*/ 1102634 h 1520066"/>
              <a:gd name="connsiteX26" fmla="*/ 90523 w 8416442"/>
              <a:gd name="connsiteY26" fmla="*/ 742589 h 1520066"/>
              <a:gd name="connsiteX27" fmla="*/ 22895 w 8416442"/>
              <a:gd name="connsiteY27" fmla="*/ 281579 h 1520066"/>
              <a:gd name="connsiteX28" fmla="*/ 33026 w 8416442"/>
              <a:gd name="connsiteY28" fmla="*/ 257679 h 1520066"/>
              <a:gd name="connsiteX29" fmla="*/ 94142 w 8416442"/>
              <a:gd name="connsiteY29" fmla="*/ 257679 h 1520066"/>
              <a:gd name="connsiteX30" fmla="*/ 76235 w 8416442"/>
              <a:gd name="connsiteY30" fmla="*/ 299677 h 1520066"/>
              <a:gd name="connsiteX31" fmla="*/ 140053 w 8416442"/>
              <a:gd name="connsiteY31" fmla="*/ 715919 h 1520066"/>
              <a:gd name="connsiteX32" fmla="*/ 2361283 w 8416442"/>
              <a:gd name="connsiteY32" fmla="*/ 930232 h 1520066"/>
              <a:gd name="connsiteX33" fmla="*/ 2361890 w 8416442"/>
              <a:gd name="connsiteY33" fmla="*/ 932577 h 1520066"/>
              <a:gd name="connsiteX34" fmla="*/ 2418393 w 8416442"/>
              <a:gd name="connsiteY34" fmla="*/ 916935 h 1520066"/>
              <a:gd name="connsiteX35" fmla="*/ 3300486 w 8416442"/>
              <a:gd name="connsiteY35" fmla="*/ 708780 h 1520066"/>
              <a:gd name="connsiteX36" fmla="*/ 4213357 w 8416442"/>
              <a:gd name="connsiteY36" fmla="*/ 712935 h 1520066"/>
              <a:gd name="connsiteX37" fmla="*/ 4462699 w 8416442"/>
              <a:gd name="connsiteY37" fmla="*/ 1154825 h 1520066"/>
              <a:gd name="connsiteX38" fmla="*/ 4648321 w 8416442"/>
              <a:gd name="connsiteY38" fmla="*/ 1456806 h 1520066"/>
              <a:gd name="connsiteX39" fmla="*/ 5382034 w 8416442"/>
              <a:gd name="connsiteY39" fmla="*/ 911024 h 1520066"/>
              <a:gd name="connsiteX40" fmla="*/ 5554727 w 8416442"/>
              <a:gd name="connsiteY40" fmla="*/ 728634 h 1520066"/>
              <a:gd name="connsiteX41" fmla="*/ 5681246 w 8416442"/>
              <a:gd name="connsiteY41" fmla="*/ 599346 h 1520066"/>
              <a:gd name="connsiteX42" fmla="*/ 6613510 w 8416442"/>
              <a:gd name="connsiteY42"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62602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74648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454400"/>
              <a:gd name="connsiteY0" fmla="*/ 0 h 1520066"/>
              <a:gd name="connsiteX1" fmla="*/ 6625977 w 8454400"/>
              <a:gd name="connsiteY1" fmla="*/ 0 h 1520066"/>
              <a:gd name="connsiteX2" fmla="*/ 6964437 w 8454400"/>
              <a:gd name="connsiteY2" fmla="*/ 205015 h 1520066"/>
              <a:gd name="connsiteX3" fmla="*/ 7081720 w 8454400"/>
              <a:gd name="connsiteY3" fmla="*/ 587340 h 1520066"/>
              <a:gd name="connsiteX4" fmla="*/ 7221629 w 8454400"/>
              <a:gd name="connsiteY4" fmla="*/ 899480 h 1520066"/>
              <a:gd name="connsiteX5" fmla="*/ 8348876 w 8454400"/>
              <a:gd name="connsiteY5" fmla="*/ 665822 h 1520066"/>
              <a:gd name="connsiteX6" fmla="*/ 8415852 w 8454400"/>
              <a:gd name="connsiteY6" fmla="*/ 774648 h 1520066"/>
              <a:gd name="connsiteX7" fmla="*/ 7211471 w 8454400"/>
              <a:gd name="connsiteY7" fmla="*/ 959045 h 1520066"/>
              <a:gd name="connsiteX8" fmla="*/ 7023079 w 8454400"/>
              <a:gd name="connsiteY8" fmla="*/ 599807 h 1520066"/>
              <a:gd name="connsiteX9" fmla="*/ 6625054 w 8454400"/>
              <a:gd name="connsiteY9" fmla="*/ 60489 h 1520066"/>
              <a:gd name="connsiteX10" fmla="*/ 6613972 w 8454400"/>
              <a:gd name="connsiteY10" fmla="*/ 60489 h 1520066"/>
              <a:gd name="connsiteX11" fmla="*/ 5725111 w 8454400"/>
              <a:gd name="connsiteY11" fmla="*/ 640903 h 1520066"/>
              <a:gd name="connsiteX12" fmla="*/ 5596746 w 8454400"/>
              <a:gd name="connsiteY12" fmla="*/ 772500 h 1520066"/>
              <a:gd name="connsiteX13" fmla="*/ 5426824 w 8454400"/>
              <a:gd name="connsiteY13" fmla="*/ 951657 h 1520066"/>
              <a:gd name="connsiteX14" fmla="*/ 5037572 w 8454400"/>
              <a:gd name="connsiteY14" fmla="*/ 1342294 h 1520066"/>
              <a:gd name="connsiteX15" fmla="*/ 4680181 w 8454400"/>
              <a:gd name="connsiteY15" fmla="*/ 1520066 h 1520066"/>
              <a:gd name="connsiteX16" fmla="*/ 4637239 w 8454400"/>
              <a:gd name="connsiteY16" fmla="*/ 1515910 h 1520066"/>
              <a:gd name="connsiteX17" fmla="*/ 4405443 w 8454400"/>
              <a:gd name="connsiteY17" fmla="*/ 1172372 h 1520066"/>
              <a:gd name="connsiteX18" fmla="*/ 4179650 w 8454400"/>
              <a:gd name="connsiteY18" fmla="*/ 762803 h 1520066"/>
              <a:gd name="connsiteX19" fmla="*/ 3311567 w 8454400"/>
              <a:gd name="connsiteY19" fmla="*/ 767883 h 1520066"/>
              <a:gd name="connsiteX20" fmla="*/ 2360834 w 8454400"/>
              <a:gd name="connsiteY20" fmla="*/ 995061 h 1520066"/>
              <a:gd name="connsiteX21" fmla="*/ 2342497 w 8454400"/>
              <a:gd name="connsiteY21" fmla="*/ 992833 h 1520066"/>
              <a:gd name="connsiteX22" fmla="*/ 2126238 w 8454400"/>
              <a:gd name="connsiteY22" fmla="*/ 1040931 h 1520066"/>
              <a:gd name="connsiteX23" fmla="*/ 1317343 w 8454400"/>
              <a:gd name="connsiteY23" fmla="*/ 1114064 h 1520066"/>
              <a:gd name="connsiteX24" fmla="*/ 1009685 w 8454400"/>
              <a:gd name="connsiteY24" fmla="*/ 1102634 h 1520066"/>
              <a:gd name="connsiteX25" fmla="*/ 90523 w 8454400"/>
              <a:gd name="connsiteY25" fmla="*/ 742589 h 1520066"/>
              <a:gd name="connsiteX26" fmla="*/ 22895 w 8454400"/>
              <a:gd name="connsiteY26" fmla="*/ 281579 h 1520066"/>
              <a:gd name="connsiteX27" fmla="*/ 33026 w 8454400"/>
              <a:gd name="connsiteY27" fmla="*/ 257679 h 1520066"/>
              <a:gd name="connsiteX28" fmla="*/ 94142 w 8454400"/>
              <a:gd name="connsiteY28" fmla="*/ 257679 h 1520066"/>
              <a:gd name="connsiteX29" fmla="*/ 76235 w 8454400"/>
              <a:gd name="connsiteY29" fmla="*/ 299677 h 1520066"/>
              <a:gd name="connsiteX30" fmla="*/ 140053 w 8454400"/>
              <a:gd name="connsiteY30" fmla="*/ 715919 h 1520066"/>
              <a:gd name="connsiteX31" fmla="*/ 2361283 w 8454400"/>
              <a:gd name="connsiteY31" fmla="*/ 930232 h 1520066"/>
              <a:gd name="connsiteX32" fmla="*/ 2361890 w 8454400"/>
              <a:gd name="connsiteY32" fmla="*/ 932577 h 1520066"/>
              <a:gd name="connsiteX33" fmla="*/ 2418393 w 8454400"/>
              <a:gd name="connsiteY33" fmla="*/ 916935 h 1520066"/>
              <a:gd name="connsiteX34" fmla="*/ 3300486 w 8454400"/>
              <a:gd name="connsiteY34" fmla="*/ 708780 h 1520066"/>
              <a:gd name="connsiteX35" fmla="*/ 4213357 w 8454400"/>
              <a:gd name="connsiteY35" fmla="*/ 712935 h 1520066"/>
              <a:gd name="connsiteX36" fmla="*/ 4462699 w 8454400"/>
              <a:gd name="connsiteY36" fmla="*/ 1154825 h 1520066"/>
              <a:gd name="connsiteX37" fmla="*/ 4648321 w 8454400"/>
              <a:gd name="connsiteY37" fmla="*/ 1456806 h 1520066"/>
              <a:gd name="connsiteX38" fmla="*/ 5382034 w 8454400"/>
              <a:gd name="connsiteY38" fmla="*/ 911024 h 1520066"/>
              <a:gd name="connsiteX39" fmla="*/ 5554727 w 8454400"/>
              <a:gd name="connsiteY39" fmla="*/ 728634 h 1520066"/>
              <a:gd name="connsiteX40" fmla="*/ 5681246 w 8454400"/>
              <a:gd name="connsiteY40" fmla="*/ 599346 h 1520066"/>
              <a:gd name="connsiteX41" fmla="*/ 6613510 w 8454400"/>
              <a:gd name="connsiteY41" fmla="*/ 0 h 1520066"/>
              <a:gd name="connsiteX0" fmla="*/ 6613510 w 8415852"/>
              <a:gd name="connsiteY0" fmla="*/ 0 h 1520066"/>
              <a:gd name="connsiteX1" fmla="*/ 6625977 w 8415852"/>
              <a:gd name="connsiteY1" fmla="*/ 0 h 1520066"/>
              <a:gd name="connsiteX2" fmla="*/ 6964437 w 8415852"/>
              <a:gd name="connsiteY2" fmla="*/ 205015 h 1520066"/>
              <a:gd name="connsiteX3" fmla="*/ 7081720 w 8415852"/>
              <a:gd name="connsiteY3" fmla="*/ 587340 h 1520066"/>
              <a:gd name="connsiteX4" fmla="*/ 7221629 w 8415852"/>
              <a:gd name="connsiteY4" fmla="*/ 899480 h 1520066"/>
              <a:gd name="connsiteX5" fmla="*/ 8348876 w 8415852"/>
              <a:gd name="connsiteY5" fmla="*/ 665822 h 1520066"/>
              <a:gd name="connsiteX6" fmla="*/ 8415852 w 8415852"/>
              <a:gd name="connsiteY6" fmla="*/ 774648 h 1520066"/>
              <a:gd name="connsiteX7" fmla="*/ 7211471 w 8415852"/>
              <a:gd name="connsiteY7" fmla="*/ 959045 h 1520066"/>
              <a:gd name="connsiteX8" fmla="*/ 7023079 w 8415852"/>
              <a:gd name="connsiteY8" fmla="*/ 599807 h 1520066"/>
              <a:gd name="connsiteX9" fmla="*/ 6625054 w 8415852"/>
              <a:gd name="connsiteY9" fmla="*/ 60489 h 1520066"/>
              <a:gd name="connsiteX10" fmla="*/ 6613972 w 8415852"/>
              <a:gd name="connsiteY10" fmla="*/ 60489 h 1520066"/>
              <a:gd name="connsiteX11" fmla="*/ 5725111 w 8415852"/>
              <a:gd name="connsiteY11" fmla="*/ 640903 h 1520066"/>
              <a:gd name="connsiteX12" fmla="*/ 5596746 w 8415852"/>
              <a:gd name="connsiteY12" fmla="*/ 772500 h 1520066"/>
              <a:gd name="connsiteX13" fmla="*/ 5426824 w 8415852"/>
              <a:gd name="connsiteY13" fmla="*/ 951657 h 1520066"/>
              <a:gd name="connsiteX14" fmla="*/ 5037572 w 8415852"/>
              <a:gd name="connsiteY14" fmla="*/ 1342294 h 1520066"/>
              <a:gd name="connsiteX15" fmla="*/ 4680181 w 8415852"/>
              <a:gd name="connsiteY15" fmla="*/ 1520066 h 1520066"/>
              <a:gd name="connsiteX16" fmla="*/ 4637239 w 8415852"/>
              <a:gd name="connsiteY16" fmla="*/ 1515910 h 1520066"/>
              <a:gd name="connsiteX17" fmla="*/ 4405443 w 8415852"/>
              <a:gd name="connsiteY17" fmla="*/ 1172372 h 1520066"/>
              <a:gd name="connsiteX18" fmla="*/ 4179650 w 8415852"/>
              <a:gd name="connsiteY18" fmla="*/ 762803 h 1520066"/>
              <a:gd name="connsiteX19" fmla="*/ 3311567 w 8415852"/>
              <a:gd name="connsiteY19" fmla="*/ 767883 h 1520066"/>
              <a:gd name="connsiteX20" fmla="*/ 2360834 w 8415852"/>
              <a:gd name="connsiteY20" fmla="*/ 995061 h 1520066"/>
              <a:gd name="connsiteX21" fmla="*/ 2342497 w 8415852"/>
              <a:gd name="connsiteY21" fmla="*/ 992833 h 1520066"/>
              <a:gd name="connsiteX22" fmla="*/ 2126238 w 8415852"/>
              <a:gd name="connsiteY22" fmla="*/ 1040931 h 1520066"/>
              <a:gd name="connsiteX23" fmla="*/ 1317343 w 8415852"/>
              <a:gd name="connsiteY23" fmla="*/ 1114064 h 1520066"/>
              <a:gd name="connsiteX24" fmla="*/ 1009685 w 8415852"/>
              <a:gd name="connsiteY24" fmla="*/ 1102634 h 1520066"/>
              <a:gd name="connsiteX25" fmla="*/ 90523 w 8415852"/>
              <a:gd name="connsiteY25" fmla="*/ 742589 h 1520066"/>
              <a:gd name="connsiteX26" fmla="*/ 22895 w 8415852"/>
              <a:gd name="connsiteY26" fmla="*/ 281579 h 1520066"/>
              <a:gd name="connsiteX27" fmla="*/ 33026 w 8415852"/>
              <a:gd name="connsiteY27" fmla="*/ 257679 h 1520066"/>
              <a:gd name="connsiteX28" fmla="*/ 94142 w 8415852"/>
              <a:gd name="connsiteY28" fmla="*/ 257679 h 1520066"/>
              <a:gd name="connsiteX29" fmla="*/ 76235 w 8415852"/>
              <a:gd name="connsiteY29" fmla="*/ 299677 h 1520066"/>
              <a:gd name="connsiteX30" fmla="*/ 140053 w 8415852"/>
              <a:gd name="connsiteY30" fmla="*/ 715919 h 1520066"/>
              <a:gd name="connsiteX31" fmla="*/ 2361283 w 8415852"/>
              <a:gd name="connsiteY31" fmla="*/ 930232 h 1520066"/>
              <a:gd name="connsiteX32" fmla="*/ 2361890 w 8415852"/>
              <a:gd name="connsiteY32" fmla="*/ 932577 h 1520066"/>
              <a:gd name="connsiteX33" fmla="*/ 2418393 w 8415852"/>
              <a:gd name="connsiteY33" fmla="*/ 916935 h 1520066"/>
              <a:gd name="connsiteX34" fmla="*/ 3300486 w 8415852"/>
              <a:gd name="connsiteY34" fmla="*/ 708780 h 1520066"/>
              <a:gd name="connsiteX35" fmla="*/ 4213357 w 8415852"/>
              <a:gd name="connsiteY35" fmla="*/ 712935 h 1520066"/>
              <a:gd name="connsiteX36" fmla="*/ 4462699 w 8415852"/>
              <a:gd name="connsiteY36" fmla="*/ 1154825 h 1520066"/>
              <a:gd name="connsiteX37" fmla="*/ 4648321 w 8415852"/>
              <a:gd name="connsiteY37" fmla="*/ 1456806 h 1520066"/>
              <a:gd name="connsiteX38" fmla="*/ 5382034 w 8415852"/>
              <a:gd name="connsiteY38" fmla="*/ 911024 h 1520066"/>
              <a:gd name="connsiteX39" fmla="*/ 5554727 w 8415852"/>
              <a:gd name="connsiteY39" fmla="*/ 728634 h 1520066"/>
              <a:gd name="connsiteX40" fmla="*/ 5681246 w 8415852"/>
              <a:gd name="connsiteY40" fmla="*/ 599346 h 1520066"/>
              <a:gd name="connsiteX41" fmla="*/ 6613510 w 8415852"/>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81720 w 8393514"/>
              <a:gd name="connsiteY3" fmla="*/ 587340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62175 w 8393514"/>
              <a:gd name="connsiteY3" fmla="*/ 575294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13848 h 1533914"/>
              <a:gd name="connsiteX1" fmla="*/ 6625977 w 8393514"/>
              <a:gd name="connsiteY1" fmla="*/ 13848 h 1533914"/>
              <a:gd name="connsiteX2" fmla="*/ 6972814 w 8393514"/>
              <a:gd name="connsiteY2" fmla="*/ 200793 h 1533914"/>
              <a:gd name="connsiteX3" fmla="*/ 7062175 w 8393514"/>
              <a:gd name="connsiteY3" fmla="*/ 589142 h 1533914"/>
              <a:gd name="connsiteX4" fmla="*/ 7221629 w 8393514"/>
              <a:gd name="connsiteY4" fmla="*/ 913328 h 1533914"/>
              <a:gd name="connsiteX5" fmla="*/ 8348876 w 8393514"/>
              <a:gd name="connsiteY5" fmla="*/ 679670 h 1533914"/>
              <a:gd name="connsiteX6" fmla="*/ 8393514 w 8393514"/>
              <a:gd name="connsiteY6" fmla="*/ 728260 h 1533914"/>
              <a:gd name="connsiteX7" fmla="*/ 7211471 w 8393514"/>
              <a:gd name="connsiteY7" fmla="*/ 972893 h 1533914"/>
              <a:gd name="connsiteX8" fmla="*/ 7023079 w 8393514"/>
              <a:gd name="connsiteY8" fmla="*/ 613655 h 1533914"/>
              <a:gd name="connsiteX9" fmla="*/ 6625054 w 8393514"/>
              <a:gd name="connsiteY9" fmla="*/ 74337 h 1533914"/>
              <a:gd name="connsiteX10" fmla="*/ 6613972 w 8393514"/>
              <a:gd name="connsiteY10" fmla="*/ 74337 h 1533914"/>
              <a:gd name="connsiteX11" fmla="*/ 5725111 w 8393514"/>
              <a:gd name="connsiteY11" fmla="*/ 654751 h 1533914"/>
              <a:gd name="connsiteX12" fmla="*/ 5596746 w 8393514"/>
              <a:gd name="connsiteY12" fmla="*/ 786348 h 1533914"/>
              <a:gd name="connsiteX13" fmla="*/ 5426824 w 8393514"/>
              <a:gd name="connsiteY13" fmla="*/ 965505 h 1533914"/>
              <a:gd name="connsiteX14" fmla="*/ 5037572 w 8393514"/>
              <a:gd name="connsiteY14" fmla="*/ 1356142 h 1533914"/>
              <a:gd name="connsiteX15" fmla="*/ 4680181 w 8393514"/>
              <a:gd name="connsiteY15" fmla="*/ 1533914 h 1533914"/>
              <a:gd name="connsiteX16" fmla="*/ 4637239 w 8393514"/>
              <a:gd name="connsiteY16" fmla="*/ 1529758 h 1533914"/>
              <a:gd name="connsiteX17" fmla="*/ 4405443 w 8393514"/>
              <a:gd name="connsiteY17" fmla="*/ 1186220 h 1533914"/>
              <a:gd name="connsiteX18" fmla="*/ 4179650 w 8393514"/>
              <a:gd name="connsiteY18" fmla="*/ 776651 h 1533914"/>
              <a:gd name="connsiteX19" fmla="*/ 3311567 w 8393514"/>
              <a:gd name="connsiteY19" fmla="*/ 781731 h 1533914"/>
              <a:gd name="connsiteX20" fmla="*/ 2360834 w 8393514"/>
              <a:gd name="connsiteY20" fmla="*/ 1008909 h 1533914"/>
              <a:gd name="connsiteX21" fmla="*/ 2342497 w 8393514"/>
              <a:gd name="connsiteY21" fmla="*/ 1006681 h 1533914"/>
              <a:gd name="connsiteX22" fmla="*/ 2126238 w 8393514"/>
              <a:gd name="connsiteY22" fmla="*/ 1054779 h 1533914"/>
              <a:gd name="connsiteX23" fmla="*/ 1317343 w 8393514"/>
              <a:gd name="connsiteY23" fmla="*/ 1127912 h 1533914"/>
              <a:gd name="connsiteX24" fmla="*/ 1009685 w 8393514"/>
              <a:gd name="connsiteY24" fmla="*/ 1116482 h 1533914"/>
              <a:gd name="connsiteX25" fmla="*/ 90523 w 8393514"/>
              <a:gd name="connsiteY25" fmla="*/ 756437 h 1533914"/>
              <a:gd name="connsiteX26" fmla="*/ 22895 w 8393514"/>
              <a:gd name="connsiteY26" fmla="*/ 295427 h 1533914"/>
              <a:gd name="connsiteX27" fmla="*/ 33026 w 8393514"/>
              <a:gd name="connsiteY27" fmla="*/ 271527 h 1533914"/>
              <a:gd name="connsiteX28" fmla="*/ 94142 w 8393514"/>
              <a:gd name="connsiteY28" fmla="*/ 271527 h 1533914"/>
              <a:gd name="connsiteX29" fmla="*/ 76235 w 8393514"/>
              <a:gd name="connsiteY29" fmla="*/ 313525 h 1533914"/>
              <a:gd name="connsiteX30" fmla="*/ 140053 w 8393514"/>
              <a:gd name="connsiteY30" fmla="*/ 729767 h 1533914"/>
              <a:gd name="connsiteX31" fmla="*/ 2361283 w 8393514"/>
              <a:gd name="connsiteY31" fmla="*/ 944080 h 1533914"/>
              <a:gd name="connsiteX32" fmla="*/ 2361890 w 8393514"/>
              <a:gd name="connsiteY32" fmla="*/ 946425 h 1533914"/>
              <a:gd name="connsiteX33" fmla="*/ 2418393 w 8393514"/>
              <a:gd name="connsiteY33" fmla="*/ 930783 h 1533914"/>
              <a:gd name="connsiteX34" fmla="*/ 3300486 w 8393514"/>
              <a:gd name="connsiteY34" fmla="*/ 722628 h 1533914"/>
              <a:gd name="connsiteX35" fmla="*/ 4213357 w 8393514"/>
              <a:gd name="connsiteY35" fmla="*/ 726783 h 1533914"/>
              <a:gd name="connsiteX36" fmla="*/ 4462699 w 8393514"/>
              <a:gd name="connsiteY36" fmla="*/ 1168673 h 1533914"/>
              <a:gd name="connsiteX37" fmla="*/ 4648321 w 8393514"/>
              <a:gd name="connsiteY37" fmla="*/ 1470654 h 1533914"/>
              <a:gd name="connsiteX38" fmla="*/ 5382034 w 8393514"/>
              <a:gd name="connsiteY38" fmla="*/ 924872 h 1533914"/>
              <a:gd name="connsiteX39" fmla="*/ 5554727 w 8393514"/>
              <a:gd name="connsiteY39" fmla="*/ 742482 h 1533914"/>
              <a:gd name="connsiteX40" fmla="*/ 5681246 w 8393514"/>
              <a:gd name="connsiteY40" fmla="*/ 613194 h 1533914"/>
              <a:gd name="connsiteX41" fmla="*/ 6613510 w 8393514"/>
              <a:gd name="connsiteY41" fmla="*/ 13848 h 1533914"/>
              <a:gd name="connsiteX0" fmla="*/ 6613510 w 8393514"/>
              <a:gd name="connsiteY0" fmla="*/ 12957 h 1533023"/>
              <a:gd name="connsiteX1" fmla="*/ 6625977 w 8393514"/>
              <a:gd name="connsiteY1" fmla="*/ 12957 h 1533023"/>
              <a:gd name="connsiteX2" fmla="*/ 6944892 w 8393514"/>
              <a:gd name="connsiteY2" fmla="*/ 187853 h 1533023"/>
              <a:gd name="connsiteX3" fmla="*/ 7062175 w 8393514"/>
              <a:gd name="connsiteY3" fmla="*/ 588251 h 1533023"/>
              <a:gd name="connsiteX4" fmla="*/ 7221629 w 8393514"/>
              <a:gd name="connsiteY4" fmla="*/ 912437 h 1533023"/>
              <a:gd name="connsiteX5" fmla="*/ 8348876 w 8393514"/>
              <a:gd name="connsiteY5" fmla="*/ 678779 h 1533023"/>
              <a:gd name="connsiteX6" fmla="*/ 8393514 w 8393514"/>
              <a:gd name="connsiteY6" fmla="*/ 727369 h 1533023"/>
              <a:gd name="connsiteX7" fmla="*/ 7211471 w 8393514"/>
              <a:gd name="connsiteY7" fmla="*/ 972002 h 1533023"/>
              <a:gd name="connsiteX8" fmla="*/ 7023079 w 8393514"/>
              <a:gd name="connsiteY8" fmla="*/ 612764 h 1533023"/>
              <a:gd name="connsiteX9" fmla="*/ 6625054 w 8393514"/>
              <a:gd name="connsiteY9" fmla="*/ 73446 h 1533023"/>
              <a:gd name="connsiteX10" fmla="*/ 6613972 w 8393514"/>
              <a:gd name="connsiteY10" fmla="*/ 73446 h 1533023"/>
              <a:gd name="connsiteX11" fmla="*/ 5725111 w 8393514"/>
              <a:gd name="connsiteY11" fmla="*/ 653860 h 1533023"/>
              <a:gd name="connsiteX12" fmla="*/ 5596746 w 8393514"/>
              <a:gd name="connsiteY12" fmla="*/ 785457 h 1533023"/>
              <a:gd name="connsiteX13" fmla="*/ 5426824 w 8393514"/>
              <a:gd name="connsiteY13" fmla="*/ 964614 h 1533023"/>
              <a:gd name="connsiteX14" fmla="*/ 5037572 w 8393514"/>
              <a:gd name="connsiteY14" fmla="*/ 1355251 h 1533023"/>
              <a:gd name="connsiteX15" fmla="*/ 4680181 w 8393514"/>
              <a:gd name="connsiteY15" fmla="*/ 1533023 h 1533023"/>
              <a:gd name="connsiteX16" fmla="*/ 4637239 w 8393514"/>
              <a:gd name="connsiteY16" fmla="*/ 1528867 h 1533023"/>
              <a:gd name="connsiteX17" fmla="*/ 4405443 w 8393514"/>
              <a:gd name="connsiteY17" fmla="*/ 1185329 h 1533023"/>
              <a:gd name="connsiteX18" fmla="*/ 4179650 w 8393514"/>
              <a:gd name="connsiteY18" fmla="*/ 775760 h 1533023"/>
              <a:gd name="connsiteX19" fmla="*/ 3311567 w 8393514"/>
              <a:gd name="connsiteY19" fmla="*/ 780840 h 1533023"/>
              <a:gd name="connsiteX20" fmla="*/ 2360834 w 8393514"/>
              <a:gd name="connsiteY20" fmla="*/ 1008018 h 1533023"/>
              <a:gd name="connsiteX21" fmla="*/ 2342497 w 8393514"/>
              <a:gd name="connsiteY21" fmla="*/ 1005790 h 1533023"/>
              <a:gd name="connsiteX22" fmla="*/ 2126238 w 8393514"/>
              <a:gd name="connsiteY22" fmla="*/ 1053888 h 1533023"/>
              <a:gd name="connsiteX23" fmla="*/ 1317343 w 8393514"/>
              <a:gd name="connsiteY23" fmla="*/ 1127021 h 1533023"/>
              <a:gd name="connsiteX24" fmla="*/ 1009685 w 8393514"/>
              <a:gd name="connsiteY24" fmla="*/ 1115591 h 1533023"/>
              <a:gd name="connsiteX25" fmla="*/ 90523 w 8393514"/>
              <a:gd name="connsiteY25" fmla="*/ 755546 h 1533023"/>
              <a:gd name="connsiteX26" fmla="*/ 22895 w 8393514"/>
              <a:gd name="connsiteY26" fmla="*/ 294536 h 1533023"/>
              <a:gd name="connsiteX27" fmla="*/ 33026 w 8393514"/>
              <a:gd name="connsiteY27" fmla="*/ 270636 h 1533023"/>
              <a:gd name="connsiteX28" fmla="*/ 94142 w 8393514"/>
              <a:gd name="connsiteY28" fmla="*/ 270636 h 1533023"/>
              <a:gd name="connsiteX29" fmla="*/ 76235 w 8393514"/>
              <a:gd name="connsiteY29" fmla="*/ 312634 h 1533023"/>
              <a:gd name="connsiteX30" fmla="*/ 140053 w 8393514"/>
              <a:gd name="connsiteY30" fmla="*/ 728876 h 1533023"/>
              <a:gd name="connsiteX31" fmla="*/ 2361283 w 8393514"/>
              <a:gd name="connsiteY31" fmla="*/ 943189 h 1533023"/>
              <a:gd name="connsiteX32" fmla="*/ 2361890 w 8393514"/>
              <a:gd name="connsiteY32" fmla="*/ 945534 h 1533023"/>
              <a:gd name="connsiteX33" fmla="*/ 2418393 w 8393514"/>
              <a:gd name="connsiteY33" fmla="*/ 929892 h 1533023"/>
              <a:gd name="connsiteX34" fmla="*/ 3300486 w 8393514"/>
              <a:gd name="connsiteY34" fmla="*/ 721737 h 1533023"/>
              <a:gd name="connsiteX35" fmla="*/ 4213357 w 8393514"/>
              <a:gd name="connsiteY35" fmla="*/ 725892 h 1533023"/>
              <a:gd name="connsiteX36" fmla="*/ 4462699 w 8393514"/>
              <a:gd name="connsiteY36" fmla="*/ 1167782 h 1533023"/>
              <a:gd name="connsiteX37" fmla="*/ 4648321 w 8393514"/>
              <a:gd name="connsiteY37" fmla="*/ 1469763 h 1533023"/>
              <a:gd name="connsiteX38" fmla="*/ 5382034 w 8393514"/>
              <a:gd name="connsiteY38" fmla="*/ 923981 h 1533023"/>
              <a:gd name="connsiteX39" fmla="*/ 5554727 w 8393514"/>
              <a:gd name="connsiteY39" fmla="*/ 741591 h 1533023"/>
              <a:gd name="connsiteX40" fmla="*/ 5681246 w 8393514"/>
              <a:gd name="connsiteY40" fmla="*/ 612303 h 1533023"/>
              <a:gd name="connsiteX41" fmla="*/ 6613510 w 8393514"/>
              <a:gd name="connsiteY41" fmla="*/ 12957 h 1533023"/>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533 h 1520599"/>
              <a:gd name="connsiteX1" fmla="*/ 6625977 w 8393514"/>
              <a:gd name="connsiteY1" fmla="*/ 533 h 1520599"/>
              <a:gd name="connsiteX2" fmla="*/ 6944892 w 8393514"/>
              <a:gd name="connsiteY2" fmla="*/ 175429 h 1520599"/>
              <a:gd name="connsiteX3" fmla="*/ 7062175 w 8393514"/>
              <a:gd name="connsiteY3" fmla="*/ 575827 h 1520599"/>
              <a:gd name="connsiteX4" fmla="*/ 7221629 w 8393514"/>
              <a:gd name="connsiteY4" fmla="*/ 900013 h 1520599"/>
              <a:gd name="connsiteX5" fmla="*/ 8348876 w 8393514"/>
              <a:gd name="connsiteY5" fmla="*/ 666355 h 1520599"/>
              <a:gd name="connsiteX6" fmla="*/ 8393514 w 8393514"/>
              <a:gd name="connsiteY6" fmla="*/ 714945 h 1520599"/>
              <a:gd name="connsiteX7" fmla="*/ 7211471 w 8393514"/>
              <a:gd name="connsiteY7" fmla="*/ 959578 h 1520599"/>
              <a:gd name="connsiteX8" fmla="*/ 7023079 w 8393514"/>
              <a:gd name="connsiteY8" fmla="*/ 600340 h 1520599"/>
              <a:gd name="connsiteX9" fmla="*/ 6625054 w 8393514"/>
              <a:gd name="connsiteY9" fmla="*/ 61022 h 1520599"/>
              <a:gd name="connsiteX10" fmla="*/ 6613972 w 8393514"/>
              <a:gd name="connsiteY10" fmla="*/ 61022 h 1520599"/>
              <a:gd name="connsiteX11" fmla="*/ 5725111 w 8393514"/>
              <a:gd name="connsiteY11" fmla="*/ 641436 h 1520599"/>
              <a:gd name="connsiteX12" fmla="*/ 5596746 w 8393514"/>
              <a:gd name="connsiteY12" fmla="*/ 773033 h 1520599"/>
              <a:gd name="connsiteX13" fmla="*/ 5426824 w 8393514"/>
              <a:gd name="connsiteY13" fmla="*/ 952190 h 1520599"/>
              <a:gd name="connsiteX14" fmla="*/ 5037572 w 8393514"/>
              <a:gd name="connsiteY14" fmla="*/ 1342827 h 1520599"/>
              <a:gd name="connsiteX15" fmla="*/ 4680181 w 8393514"/>
              <a:gd name="connsiteY15" fmla="*/ 1520599 h 1520599"/>
              <a:gd name="connsiteX16" fmla="*/ 4637239 w 8393514"/>
              <a:gd name="connsiteY16" fmla="*/ 1516443 h 1520599"/>
              <a:gd name="connsiteX17" fmla="*/ 4405443 w 8393514"/>
              <a:gd name="connsiteY17" fmla="*/ 1172905 h 1520599"/>
              <a:gd name="connsiteX18" fmla="*/ 4179650 w 8393514"/>
              <a:gd name="connsiteY18" fmla="*/ 763336 h 1520599"/>
              <a:gd name="connsiteX19" fmla="*/ 3311567 w 8393514"/>
              <a:gd name="connsiteY19" fmla="*/ 768416 h 1520599"/>
              <a:gd name="connsiteX20" fmla="*/ 2360834 w 8393514"/>
              <a:gd name="connsiteY20" fmla="*/ 995594 h 1520599"/>
              <a:gd name="connsiteX21" fmla="*/ 2342497 w 8393514"/>
              <a:gd name="connsiteY21" fmla="*/ 993366 h 1520599"/>
              <a:gd name="connsiteX22" fmla="*/ 2126238 w 8393514"/>
              <a:gd name="connsiteY22" fmla="*/ 1041464 h 1520599"/>
              <a:gd name="connsiteX23" fmla="*/ 1317343 w 8393514"/>
              <a:gd name="connsiteY23" fmla="*/ 1114597 h 1520599"/>
              <a:gd name="connsiteX24" fmla="*/ 1009685 w 8393514"/>
              <a:gd name="connsiteY24" fmla="*/ 1103167 h 1520599"/>
              <a:gd name="connsiteX25" fmla="*/ 90523 w 8393514"/>
              <a:gd name="connsiteY25" fmla="*/ 743122 h 1520599"/>
              <a:gd name="connsiteX26" fmla="*/ 22895 w 8393514"/>
              <a:gd name="connsiteY26" fmla="*/ 282112 h 1520599"/>
              <a:gd name="connsiteX27" fmla="*/ 33026 w 8393514"/>
              <a:gd name="connsiteY27" fmla="*/ 258212 h 1520599"/>
              <a:gd name="connsiteX28" fmla="*/ 94142 w 8393514"/>
              <a:gd name="connsiteY28" fmla="*/ 258212 h 1520599"/>
              <a:gd name="connsiteX29" fmla="*/ 76235 w 8393514"/>
              <a:gd name="connsiteY29" fmla="*/ 300210 h 1520599"/>
              <a:gd name="connsiteX30" fmla="*/ 140053 w 8393514"/>
              <a:gd name="connsiteY30" fmla="*/ 716452 h 1520599"/>
              <a:gd name="connsiteX31" fmla="*/ 2361283 w 8393514"/>
              <a:gd name="connsiteY31" fmla="*/ 930765 h 1520599"/>
              <a:gd name="connsiteX32" fmla="*/ 2361890 w 8393514"/>
              <a:gd name="connsiteY32" fmla="*/ 933110 h 1520599"/>
              <a:gd name="connsiteX33" fmla="*/ 2418393 w 8393514"/>
              <a:gd name="connsiteY33" fmla="*/ 917468 h 1520599"/>
              <a:gd name="connsiteX34" fmla="*/ 3300486 w 8393514"/>
              <a:gd name="connsiteY34" fmla="*/ 709313 h 1520599"/>
              <a:gd name="connsiteX35" fmla="*/ 4213357 w 8393514"/>
              <a:gd name="connsiteY35" fmla="*/ 713468 h 1520599"/>
              <a:gd name="connsiteX36" fmla="*/ 4462699 w 8393514"/>
              <a:gd name="connsiteY36" fmla="*/ 1155358 h 1520599"/>
              <a:gd name="connsiteX37" fmla="*/ 4648321 w 8393514"/>
              <a:gd name="connsiteY37" fmla="*/ 1457339 h 1520599"/>
              <a:gd name="connsiteX38" fmla="*/ 5382034 w 8393514"/>
              <a:gd name="connsiteY38" fmla="*/ 911557 h 1520599"/>
              <a:gd name="connsiteX39" fmla="*/ 5554727 w 8393514"/>
              <a:gd name="connsiteY39" fmla="*/ 729167 h 1520599"/>
              <a:gd name="connsiteX40" fmla="*/ 5681246 w 8393514"/>
              <a:gd name="connsiteY40" fmla="*/ 599879 h 1520599"/>
              <a:gd name="connsiteX41" fmla="*/ 6613510 w 8393514"/>
              <a:gd name="connsiteY41" fmla="*/ 533 h 1520599"/>
              <a:gd name="connsiteX0" fmla="*/ 6613510 w 8393514"/>
              <a:gd name="connsiteY0" fmla="*/ 11170 h 1531236"/>
              <a:gd name="connsiteX1" fmla="*/ 6625977 w 8393514"/>
              <a:gd name="connsiteY1" fmla="*/ 11170 h 1531236"/>
              <a:gd name="connsiteX2" fmla="*/ 6925347 w 8393514"/>
              <a:gd name="connsiteY2" fmla="*/ 161971 h 1531236"/>
              <a:gd name="connsiteX3" fmla="*/ 7062175 w 8393514"/>
              <a:gd name="connsiteY3" fmla="*/ 586464 h 1531236"/>
              <a:gd name="connsiteX4" fmla="*/ 7221629 w 8393514"/>
              <a:gd name="connsiteY4" fmla="*/ 910650 h 1531236"/>
              <a:gd name="connsiteX5" fmla="*/ 8348876 w 8393514"/>
              <a:gd name="connsiteY5" fmla="*/ 676992 h 1531236"/>
              <a:gd name="connsiteX6" fmla="*/ 8393514 w 8393514"/>
              <a:gd name="connsiteY6" fmla="*/ 725582 h 1531236"/>
              <a:gd name="connsiteX7" fmla="*/ 7211471 w 8393514"/>
              <a:gd name="connsiteY7" fmla="*/ 970215 h 1531236"/>
              <a:gd name="connsiteX8" fmla="*/ 7023079 w 8393514"/>
              <a:gd name="connsiteY8" fmla="*/ 610977 h 1531236"/>
              <a:gd name="connsiteX9" fmla="*/ 6625054 w 8393514"/>
              <a:gd name="connsiteY9" fmla="*/ 71659 h 1531236"/>
              <a:gd name="connsiteX10" fmla="*/ 6613972 w 8393514"/>
              <a:gd name="connsiteY10" fmla="*/ 71659 h 1531236"/>
              <a:gd name="connsiteX11" fmla="*/ 5725111 w 8393514"/>
              <a:gd name="connsiteY11" fmla="*/ 652073 h 1531236"/>
              <a:gd name="connsiteX12" fmla="*/ 5596746 w 8393514"/>
              <a:gd name="connsiteY12" fmla="*/ 783670 h 1531236"/>
              <a:gd name="connsiteX13" fmla="*/ 5426824 w 8393514"/>
              <a:gd name="connsiteY13" fmla="*/ 962827 h 1531236"/>
              <a:gd name="connsiteX14" fmla="*/ 5037572 w 8393514"/>
              <a:gd name="connsiteY14" fmla="*/ 1353464 h 1531236"/>
              <a:gd name="connsiteX15" fmla="*/ 4680181 w 8393514"/>
              <a:gd name="connsiteY15" fmla="*/ 1531236 h 1531236"/>
              <a:gd name="connsiteX16" fmla="*/ 4637239 w 8393514"/>
              <a:gd name="connsiteY16" fmla="*/ 1527080 h 1531236"/>
              <a:gd name="connsiteX17" fmla="*/ 4405443 w 8393514"/>
              <a:gd name="connsiteY17" fmla="*/ 1183542 h 1531236"/>
              <a:gd name="connsiteX18" fmla="*/ 4179650 w 8393514"/>
              <a:gd name="connsiteY18" fmla="*/ 773973 h 1531236"/>
              <a:gd name="connsiteX19" fmla="*/ 3311567 w 8393514"/>
              <a:gd name="connsiteY19" fmla="*/ 779053 h 1531236"/>
              <a:gd name="connsiteX20" fmla="*/ 2360834 w 8393514"/>
              <a:gd name="connsiteY20" fmla="*/ 1006231 h 1531236"/>
              <a:gd name="connsiteX21" fmla="*/ 2342497 w 8393514"/>
              <a:gd name="connsiteY21" fmla="*/ 1004003 h 1531236"/>
              <a:gd name="connsiteX22" fmla="*/ 2126238 w 8393514"/>
              <a:gd name="connsiteY22" fmla="*/ 1052101 h 1531236"/>
              <a:gd name="connsiteX23" fmla="*/ 1317343 w 8393514"/>
              <a:gd name="connsiteY23" fmla="*/ 1125234 h 1531236"/>
              <a:gd name="connsiteX24" fmla="*/ 1009685 w 8393514"/>
              <a:gd name="connsiteY24" fmla="*/ 1113804 h 1531236"/>
              <a:gd name="connsiteX25" fmla="*/ 90523 w 8393514"/>
              <a:gd name="connsiteY25" fmla="*/ 753759 h 1531236"/>
              <a:gd name="connsiteX26" fmla="*/ 22895 w 8393514"/>
              <a:gd name="connsiteY26" fmla="*/ 292749 h 1531236"/>
              <a:gd name="connsiteX27" fmla="*/ 33026 w 8393514"/>
              <a:gd name="connsiteY27" fmla="*/ 268849 h 1531236"/>
              <a:gd name="connsiteX28" fmla="*/ 94142 w 8393514"/>
              <a:gd name="connsiteY28" fmla="*/ 268849 h 1531236"/>
              <a:gd name="connsiteX29" fmla="*/ 76235 w 8393514"/>
              <a:gd name="connsiteY29" fmla="*/ 310847 h 1531236"/>
              <a:gd name="connsiteX30" fmla="*/ 140053 w 8393514"/>
              <a:gd name="connsiteY30" fmla="*/ 727089 h 1531236"/>
              <a:gd name="connsiteX31" fmla="*/ 2361283 w 8393514"/>
              <a:gd name="connsiteY31" fmla="*/ 941402 h 1531236"/>
              <a:gd name="connsiteX32" fmla="*/ 2361890 w 8393514"/>
              <a:gd name="connsiteY32" fmla="*/ 943747 h 1531236"/>
              <a:gd name="connsiteX33" fmla="*/ 2418393 w 8393514"/>
              <a:gd name="connsiteY33" fmla="*/ 928105 h 1531236"/>
              <a:gd name="connsiteX34" fmla="*/ 3300486 w 8393514"/>
              <a:gd name="connsiteY34" fmla="*/ 719950 h 1531236"/>
              <a:gd name="connsiteX35" fmla="*/ 4213357 w 8393514"/>
              <a:gd name="connsiteY35" fmla="*/ 724105 h 1531236"/>
              <a:gd name="connsiteX36" fmla="*/ 4462699 w 8393514"/>
              <a:gd name="connsiteY36" fmla="*/ 1165995 h 1531236"/>
              <a:gd name="connsiteX37" fmla="*/ 4648321 w 8393514"/>
              <a:gd name="connsiteY37" fmla="*/ 1467976 h 1531236"/>
              <a:gd name="connsiteX38" fmla="*/ 5382034 w 8393514"/>
              <a:gd name="connsiteY38" fmla="*/ 922194 h 1531236"/>
              <a:gd name="connsiteX39" fmla="*/ 5554727 w 8393514"/>
              <a:gd name="connsiteY39" fmla="*/ 739804 h 1531236"/>
              <a:gd name="connsiteX40" fmla="*/ 5681246 w 8393514"/>
              <a:gd name="connsiteY40" fmla="*/ 610516 h 1531236"/>
              <a:gd name="connsiteX41" fmla="*/ 6613510 w 8393514"/>
              <a:gd name="connsiteY41" fmla="*/ 11170 h 1531236"/>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8124 h 1528190"/>
              <a:gd name="connsiteX1" fmla="*/ 6625977 w 8393514"/>
              <a:gd name="connsiteY1" fmla="*/ 8124 h 1528190"/>
              <a:gd name="connsiteX2" fmla="*/ 7062175 w 8393514"/>
              <a:gd name="connsiteY2" fmla="*/ 583418 h 1528190"/>
              <a:gd name="connsiteX3" fmla="*/ 7221629 w 8393514"/>
              <a:gd name="connsiteY3" fmla="*/ 907604 h 1528190"/>
              <a:gd name="connsiteX4" fmla="*/ 8348876 w 8393514"/>
              <a:gd name="connsiteY4" fmla="*/ 673946 h 1528190"/>
              <a:gd name="connsiteX5" fmla="*/ 8393514 w 8393514"/>
              <a:gd name="connsiteY5" fmla="*/ 722536 h 1528190"/>
              <a:gd name="connsiteX6" fmla="*/ 7211471 w 8393514"/>
              <a:gd name="connsiteY6" fmla="*/ 967169 h 1528190"/>
              <a:gd name="connsiteX7" fmla="*/ 7023079 w 8393514"/>
              <a:gd name="connsiteY7" fmla="*/ 607931 h 1528190"/>
              <a:gd name="connsiteX8" fmla="*/ 6625054 w 8393514"/>
              <a:gd name="connsiteY8" fmla="*/ 68613 h 1528190"/>
              <a:gd name="connsiteX9" fmla="*/ 6613972 w 8393514"/>
              <a:gd name="connsiteY9" fmla="*/ 68613 h 1528190"/>
              <a:gd name="connsiteX10" fmla="*/ 5725111 w 8393514"/>
              <a:gd name="connsiteY10" fmla="*/ 649027 h 1528190"/>
              <a:gd name="connsiteX11" fmla="*/ 5596746 w 8393514"/>
              <a:gd name="connsiteY11" fmla="*/ 780624 h 1528190"/>
              <a:gd name="connsiteX12" fmla="*/ 5426824 w 8393514"/>
              <a:gd name="connsiteY12" fmla="*/ 959781 h 1528190"/>
              <a:gd name="connsiteX13" fmla="*/ 5037572 w 8393514"/>
              <a:gd name="connsiteY13" fmla="*/ 1350418 h 1528190"/>
              <a:gd name="connsiteX14" fmla="*/ 4680181 w 8393514"/>
              <a:gd name="connsiteY14" fmla="*/ 1528190 h 1528190"/>
              <a:gd name="connsiteX15" fmla="*/ 4637239 w 8393514"/>
              <a:gd name="connsiteY15" fmla="*/ 1524034 h 1528190"/>
              <a:gd name="connsiteX16" fmla="*/ 4405443 w 8393514"/>
              <a:gd name="connsiteY16" fmla="*/ 1180496 h 1528190"/>
              <a:gd name="connsiteX17" fmla="*/ 4179650 w 8393514"/>
              <a:gd name="connsiteY17" fmla="*/ 770927 h 1528190"/>
              <a:gd name="connsiteX18" fmla="*/ 3311567 w 8393514"/>
              <a:gd name="connsiteY18" fmla="*/ 776007 h 1528190"/>
              <a:gd name="connsiteX19" fmla="*/ 2360834 w 8393514"/>
              <a:gd name="connsiteY19" fmla="*/ 1003185 h 1528190"/>
              <a:gd name="connsiteX20" fmla="*/ 2342497 w 8393514"/>
              <a:gd name="connsiteY20" fmla="*/ 1000957 h 1528190"/>
              <a:gd name="connsiteX21" fmla="*/ 2126238 w 8393514"/>
              <a:gd name="connsiteY21" fmla="*/ 1049055 h 1528190"/>
              <a:gd name="connsiteX22" fmla="*/ 1317343 w 8393514"/>
              <a:gd name="connsiteY22" fmla="*/ 1122188 h 1528190"/>
              <a:gd name="connsiteX23" fmla="*/ 1009685 w 8393514"/>
              <a:gd name="connsiteY23" fmla="*/ 1110758 h 1528190"/>
              <a:gd name="connsiteX24" fmla="*/ 90523 w 8393514"/>
              <a:gd name="connsiteY24" fmla="*/ 750713 h 1528190"/>
              <a:gd name="connsiteX25" fmla="*/ 22895 w 8393514"/>
              <a:gd name="connsiteY25" fmla="*/ 289703 h 1528190"/>
              <a:gd name="connsiteX26" fmla="*/ 33026 w 8393514"/>
              <a:gd name="connsiteY26" fmla="*/ 265803 h 1528190"/>
              <a:gd name="connsiteX27" fmla="*/ 94142 w 8393514"/>
              <a:gd name="connsiteY27" fmla="*/ 265803 h 1528190"/>
              <a:gd name="connsiteX28" fmla="*/ 76235 w 8393514"/>
              <a:gd name="connsiteY28" fmla="*/ 307801 h 1528190"/>
              <a:gd name="connsiteX29" fmla="*/ 140053 w 8393514"/>
              <a:gd name="connsiteY29" fmla="*/ 724043 h 1528190"/>
              <a:gd name="connsiteX30" fmla="*/ 2361283 w 8393514"/>
              <a:gd name="connsiteY30" fmla="*/ 938356 h 1528190"/>
              <a:gd name="connsiteX31" fmla="*/ 2361890 w 8393514"/>
              <a:gd name="connsiteY31" fmla="*/ 940701 h 1528190"/>
              <a:gd name="connsiteX32" fmla="*/ 2418393 w 8393514"/>
              <a:gd name="connsiteY32" fmla="*/ 925059 h 1528190"/>
              <a:gd name="connsiteX33" fmla="*/ 3300486 w 8393514"/>
              <a:gd name="connsiteY33" fmla="*/ 716904 h 1528190"/>
              <a:gd name="connsiteX34" fmla="*/ 4213357 w 8393514"/>
              <a:gd name="connsiteY34" fmla="*/ 721059 h 1528190"/>
              <a:gd name="connsiteX35" fmla="*/ 4462699 w 8393514"/>
              <a:gd name="connsiteY35" fmla="*/ 1162949 h 1528190"/>
              <a:gd name="connsiteX36" fmla="*/ 4648321 w 8393514"/>
              <a:gd name="connsiteY36" fmla="*/ 1464930 h 1528190"/>
              <a:gd name="connsiteX37" fmla="*/ 5382034 w 8393514"/>
              <a:gd name="connsiteY37" fmla="*/ 919148 h 1528190"/>
              <a:gd name="connsiteX38" fmla="*/ 5554727 w 8393514"/>
              <a:gd name="connsiteY38" fmla="*/ 736758 h 1528190"/>
              <a:gd name="connsiteX39" fmla="*/ 5681246 w 8393514"/>
              <a:gd name="connsiteY39" fmla="*/ 607470 h 1528190"/>
              <a:gd name="connsiteX40" fmla="*/ 6613510 w 8393514"/>
              <a:gd name="connsiteY40" fmla="*/ 8124 h 1528190"/>
              <a:gd name="connsiteX0" fmla="*/ 6613510 w 8393514"/>
              <a:gd name="connsiteY0" fmla="*/ 1470 h 1521536"/>
              <a:gd name="connsiteX1" fmla="*/ 6625977 w 8393514"/>
              <a:gd name="connsiteY1" fmla="*/ 1470 h 1521536"/>
              <a:gd name="connsiteX2" fmla="*/ 7062175 w 8393514"/>
              <a:gd name="connsiteY2" fmla="*/ 576764 h 1521536"/>
              <a:gd name="connsiteX3" fmla="*/ 7221629 w 8393514"/>
              <a:gd name="connsiteY3" fmla="*/ 900950 h 1521536"/>
              <a:gd name="connsiteX4" fmla="*/ 8348876 w 8393514"/>
              <a:gd name="connsiteY4" fmla="*/ 667292 h 1521536"/>
              <a:gd name="connsiteX5" fmla="*/ 8393514 w 8393514"/>
              <a:gd name="connsiteY5" fmla="*/ 715882 h 1521536"/>
              <a:gd name="connsiteX6" fmla="*/ 7211471 w 8393514"/>
              <a:gd name="connsiteY6" fmla="*/ 960515 h 1521536"/>
              <a:gd name="connsiteX7" fmla="*/ 7023079 w 8393514"/>
              <a:gd name="connsiteY7" fmla="*/ 601277 h 1521536"/>
              <a:gd name="connsiteX8" fmla="*/ 6625054 w 8393514"/>
              <a:gd name="connsiteY8" fmla="*/ 61959 h 1521536"/>
              <a:gd name="connsiteX9" fmla="*/ 6613972 w 8393514"/>
              <a:gd name="connsiteY9" fmla="*/ 61959 h 1521536"/>
              <a:gd name="connsiteX10" fmla="*/ 5725111 w 8393514"/>
              <a:gd name="connsiteY10" fmla="*/ 642373 h 1521536"/>
              <a:gd name="connsiteX11" fmla="*/ 5596746 w 8393514"/>
              <a:gd name="connsiteY11" fmla="*/ 773970 h 1521536"/>
              <a:gd name="connsiteX12" fmla="*/ 5426824 w 8393514"/>
              <a:gd name="connsiteY12" fmla="*/ 953127 h 1521536"/>
              <a:gd name="connsiteX13" fmla="*/ 5037572 w 8393514"/>
              <a:gd name="connsiteY13" fmla="*/ 1343764 h 1521536"/>
              <a:gd name="connsiteX14" fmla="*/ 4680181 w 8393514"/>
              <a:gd name="connsiteY14" fmla="*/ 1521536 h 1521536"/>
              <a:gd name="connsiteX15" fmla="*/ 4637239 w 8393514"/>
              <a:gd name="connsiteY15" fmla="*/ 1517380 h 1521536"/>
              <a:gd name="connsiteX16" fmla="*/ 4405443 w 8393514"/>
              <a:gd name="connsiteY16" fmla="*/ 1173842 h 1521536"/>
              <a:gd name="connsiteX17" fmla="*/ 4179650 w 8393514"/>
              <a:gd name="connsiteY17" fmla="*/ 764273 h 1521536"/>
              <a:gd name="connsiteX18" fmla="*/ 3311567 w 8393514"/>
              <a:gd name="connsiteY18" fmla="*/ 769353 h 1521536"/>
              <a:gd name="connsiteX19" fmla="*/ 2360834 w 8393514"/>
              <a:gd name="connsiteY19" fmla="*/ 996531 h 1521536"/>
              <a:gd name="connsiteX20" fmla="*/ 2342497 w 8393514"/>
              <a:gd name="connsiteY20" fmla="*/ 994303 h 1521536"/>
              <a:gd name="connsiteX21" fmla="*/ 2126238 w 8393514"/>
              <a:gd name="connsiteY21" fmla="*/ 1042401 h 1521536"/>
              <a:gd name="connsiteX22" fmla="*/ 1317343 w 8393514"/>
              <a:gd name="connsiteY22" fmla="*/ 1115534 h 1521536"/>
              <a:gd name="connsiteX23" fmla="*/ 1009685 w 8393514"/>
              <a:gd name="connsiteY23" fmla="*/ 1104104 h 1521536"/>
              <a:gd name="connsiteX24" fmla="*/ 90523 w 8393514"/>
              <a:gd name="connsiteY24" fmla="*/ 744059 h 1521536"/>
              <a:gd name="connsiteX25" fmla="*/ 22895 w 8393514"/>
              <a:gd name="connsiteY25" fmla="*/ 283049 h 1521536"/>
              <a:gd name="connsiteX26" fmla="*/ 33026 w 8393514"/>
              <a:gd name="connsiteY26" fmla="*/ 259149 h 1521536"/>
              <a:gd name="connsiteX27" fmla="*/ 94142 w 8393514"/>
              <a:gd name="connsiteY27" fmla="*/ 259149 h 1521536"/>
              <a:gd name="connsiteX28" fmla="*/ 76235 w 8393514"/>
              <a:gd name="connsiteY28" fmla="*/ 301147 h 1521536"/>
              <a:gd name="connsiteX29" fmla="*/ 140053 w 8393514"/>
              <a:gd name="connsiteY29" fmla="*/ 717389 h 1521536"/>
              <a:gd name="connsiteX30" fmla="*/ 2361283 w 8393514"/>
              <a:gd name="connsiteY30" fmla="*/ 931702 h 1521536"/>
              <a:gd name="connsiteX31" fmla="*/ 2361890 w 8393514"/>
              <a:gd name="connsiteY31" fmla="*/ 934047 h 1521536"/>
              <a:gd name="connsiteX32" fmla="*/ 2418393 w 8393514"/>
              <a:gd name="connsiteY32" fmla="*/ 918405 h 1521536"/>
              <a:gd name="connsiteX33" fmla="*/ 3300486 w 8393514"/>
              <a:gd name="connsiteY33" fmla="*/ 710250 h 1521536"/>
              <a:gd name="connsiteX34" fmla="*/ 4213357 w 8393514"/>
              <a:gd name="connsiteY34" fmla="*/ 714405 h 1521536"/>
              <a:gd name="connsiteX35" fmla="*/ 4462699 w 8393514"/>
              <a:gd name="connsiteY35" fmla="*/ 1156295 h 1521536"/>
              <a:gd name="connsiteX36" fmla="*/ 4648321 w 8393514"/>
              <a:gd name="connsiteY36" fmla="*/ 1458276 h 1521536"/>
              <a:gd name="connsiteX37" fmla="*/ 5382034 w 8393514"/>
              <a:gd name="connsiteY37" fmla="*/ 912494 h 1521536"/>
              <a:gd name="connsiteX38" fmla="*/ 5554727 w 8393514"/>
              <a:gd name="connsiteY38" fmla="*/ 730104 h 1521536"/>
              <a:gd name="connsiteX39" fmla="*/ 5681246 w 8393514"/>
              <a:gd name="connsiteY39" fmla="*/ 600816 h 1521536"/>
              <a:gd name="connsiteX40" fmla="*/ 6613510 w 8393514"/>
              <a:gd name="connsiteY40" fmla="*/ 1470 h 1521536"/>
              <a:gd name="connsiteX0" fmla="*/ 6613510 w 8393514"/>
              <a:gd name="connsiteY0" fmla="*/ 30305 h 1550371"/>
              <a:gd name="connsiteX1" fmla="*/ 6625977 w 8393514"/>
              <a:gd name="connsiteY1" fmla="*/ 30305 h 1550371"/>
              <a:gd name="connsiteX2" fmla="*/ 7062175 w 8393514"/>
              <a:gd name="connsiteY2" fmla="*/ 605599 h 1550371"/>
              <a:gd name="connsiteX3" fmla="*/ 7221629 w 8393514"/>
              <a:gd name="connsiteY3" fmla="*/ 929785 h 1550371"/>
              <a:gd name="connsiteX4" fmla="*/ 8348876 w 8393514"/>
              <a:gd name="connsiteY4" fmla="*/ 696127 h 1550371"/>
              <a:gd name="connsiteX5" fmla="*/ 8393514 w 8393514"/>
              <a:gd name="connsiteY5" fmla="*/ 744717 h 1550371"/>
              <a:gd name="connsiteX6" fmla="*/ 7211471 w 8393514"/>
              <a:gd name="connsiteY6" fmla="*/ 989350 h 1550371"/>
              <a:gd name="connsiteX7" fmla="*/ 7023079 w 8393514"/>
              <a:gd name="connsiteY7" fmla="*/ 630112 h 1550371"/>
              <a:gd name="connsiteX8" fmla="*/ 6625054 w 8393514"/>
              <a:gd name="connsiteY8" fmla="*/ 90794 h 1550371"/>
              <a:gd name="connsiteX9" fmla="*/ 6613972 w 8393514"/>
              <a:gd name="connsiteY9" fmla="*/ 90794 h 1550371"/>
              <a:gd name="connsiteX10" fmla="*/ 5725111 w 8393514"/>
              <a:gd name="connsiteY10" fmla="*/ 671208 h 1550371"/>
              <a:gd name="connsiteX11" fmla="*/ 5596746 w 8393514"/>
              <a:gd name="connsiteY11" fmla="*/ 802805 h 1550371"/>
              <a:gd name="connsiteX12" fmla="*/ 5426824 w 8393514"/>
              <a:gd name="connsiteY12" fmla="*/ 981962 h 1550371"/>
              <a:gd name="connsiteX13" fmla="*/ 5037572 w 8393514"/>
              <a:gd name="connsiteY13" fmla="*/ 1372599 h 1550371"/>
              <a:gd name="connsiteX14" fmla="*/ 4680181 w 8393514"/>
              <a:gd name="connsiteY14" fmla="*/ 1550371 h 1550371"/>
              <a:gd name="connsiteX15" fmla="*/ 4637239 w 8393514"/>
              <a:gd name="connsiteY15" fmla="*/ 1546215 h 1550371"/>
              <a:gd name="connsiteX16" fmla="*/ 4405443 w 8393514"/>
              <a:gd name="connsiteY16" fmla="*/ 1202677 h 1550371"/>
              <a:gd name="connsiteX17" fmla="*/ 4179650 w 8393514"/>
              <a:gd name="connsiteY17" fmla="*/ 793108 h 1550371"/>
              <a:gd name="connsiteX18" fmla="*/ 3311567 w 8393514"/>
              <a:gd name="connsiteY18" fmla="*/ 798188 h 1550371"/>
              <a:gd name="connsiteX19" fmla="*/ 2360834 w 8393514"/>
              <a:gd name="connsiteY19" fmla="*/ 1025366 h 1550371"/>
              <a:gd name="connsiteX20" fmla="*/ 2342497 w 8393514"/>
              <a:gd name="connsiteY20" fmla="*/ 1023138 h 1550371"/>
              <a:gd name="connsiteX21" fmla="*/ 2126238 w 8393514"/>
              <a:gd name="connsiteY21" fmla="*/ 1071236 h 1550371"/>
              <a:gd name="connsiteX22" fmla="*/ 1317343 w 8393514"/>
              <a:gd name="connsiteY22" fmla="*/ 1144369 h 1550371"/>
              <a:gd name="connsiteX23" fmla="*/ 1009685 w 8393514"/>
              <a:gd name="connsiteY23" fmla="*/ 1132939 h 1550371"/>
              <a:gd name="connsiteX24" fmla="*/ 90523 w 8393514"/>
              <a:gd name="connsiteY24" fmla="*/ 772894 h 1550371"/>
              <a:gd name="connsiteX25" fmla="*/ 22895 w 8393514"/>
              <a:gd name="connsiteY25" fmla="*/ 311884 h 1550371"/>
              <a:gd name="connsiteX26" fmla="*/ 33026 w 8393514"/>
              <a:gd name="connsiteY26" fmla="*/ 287984 h 1550371"/>
              <a:gd name="connsiteX27" fmla="*/ 94142 w 8393514"/>
              <a:gd name="connsiteY27" fmla="*/ 287984 h 1550371"/>
              <a:gd name="connsiteX28" fmla="*/ 76235 w 8393514"/>
              <a:gd name="connsiteY28" fmla="*/ 329982 h 1550371"/>
              <a:gd name="connsiteX29" fmla="*/ 140053 w 8393514"/>
              <a:gd name="connsiteY29" fmla="*/ 746224 h 1550371"/>
              <a:gd name="connsiteX30" fmla="*/ 2361283 w 8393514"/>
              <a:gd name="connsiteY30" fmla="*/ 960537 h 1550371"/>
              <a:gd name="connsiteX31" fmla="*/ 2361890 w 8393514"/>
              <a:gd name="connsiteY31" fmla="*/ 962882 h 1550371"/>
              <a:gd name="connsiteX32" fmla="*/ 2418393 w 8393514"/>
              <a:gd name="connsiteY32" fmla="*/ 947240 h 1550371"/>
              <a:gd name="connsiteX33" fmla="*/ 3300486 w 8393514"/>
              <a:gd name="connsiteY33" fmla="*/ 739085 h 1550371"/>
              <a:gd name="connsiteX34" fmla="*/ 4213357 w 8393514"/>
              <a:gd name="connsiteY34" fmla="*/ 743240 h 1550371"/>
              <a:gd name="connsiteX35" fmla="*/ 4462699 w 8393514"/>
              <a:gd name="connsiteY35" fmla="*/ 1185130 h 1550371"/>
              <a:gd name="connsiteX36" fmla="*/ 4648321 w 8393514"/>
              <a:gd name="connsiteY36" fmla="*/ 1487111 h 1550371"/>
              <a:gd name="connsiteX37" fmla="*/ 5382034 w 8393514"/>
              <a:gd name="connsiteY37" fmla="*/ 941329 h 1550371"/>
              <a:gd name="connsiteX38" fmla="*/ 5554727 w 8393514"/>
              <a:gd name="connsiteY38" fmla="*/ 758939 h 1550371"/>
              <a:gd name="connsiteX39" fmla="*/ 5681246 w 8393514"/>
              <a:gd name="connsiteY39" fmla="*/ 629651 h 1550371"/>
              <a:gd name="connsiteX40" fmla="*/ 6613510 w 8393514"/>
              <a:gd name="connsiteY40" fmla="*/ 30305 h 1550371"/>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62699 w 8393514"/>
              <a:gd name="connsiteY35" fmla="*/ 1156118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140053 w 8393514"/>
              <a:gd name="connsiteY28" fmla="*/ 717212 h 1521359"/>
              <a:gd name="connsiteX29" fmla="*/ 2361283 w 8393514"/>
              <a:gd name="connsiteY29" fmla="*/ 931525 h 1521359"/>
              <a:gd name="connsiteX30" fmla="*/ 2361890 w 8393514"/>
              <a:gd name="connsiteY30" fmla="*/ 933870 h 1521359"/>
              <a:gd name="connsiteX31" fmla="*/ 2418393 w 8393514"/>
              <a:gd name="connsiteY31" fmla="*/ 918228 h 1521359"/>
              <a:gd name="connsiteX32" fmla="*/ 3300486 w 8393514"/>
              <a:gd name="connsiteY32" fmla="*/ 710073 h 1521359"/>
              <a:gd name="connsiteX33" fmla="*/ 4213357 w 8393514"/>
              <a:gd name="connsiteY33" fmla="*/ 714228 h 1521359"/>
              <a:gd name="connsiteX34" fmla="*/ 4437569 w 8393514"/>
              <a:gd name="connsiteY34" fmla="*/ 1132024 h 1521359"/>
              <a:gd name="connsiteX35" fmla="*/ 4631568 w 8393514"/>
              <a:gd name="connsiteY35" fmla="*/ 1452075 h 1521359"/>
              <a:gd name="connsiteX36" fmla="*/ 5382034 w 8393514"/>
              <a:gd name="connsiteY36" fmla="*/ 912317 h 1521359"/>
              <a:gd name="connsiteX37" fmla="*/ 5681246 w 8393514"/>
              <a:gd name="connsiteY37" fmla="*/ 600639 h 1521359"/>
              <a:gd name="connsiteX38" fmla="*/ 6613510 w 8393514"/>
              <a:gd name="connsiteY38" fmla="*/ 1293 h 1521359"/>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44920 w 8405408"/>
              <a:gd name="connsiteY26" fmla="*/ 56962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102881 w 8405408"/>
              <a:gd name="connsiteY26" fmla="*/ 9725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694989 w 8474993"/>
              <a:gd name="connsiteY0" fmla="*/ 214691 h 1734757"/>
              <a:gd name="connsiteX1" fmla="*/ 6707456 w 8474993"/>
              <a:gd name="connsiteY1" fmla="*/ 214691 h 1734757"/>
              <a:gd name="connsiteX2" fmla="*/ 7143654 w 8474993"/>
              <a:gd name="connsiteY2" fmla="*/ 789985 h 1734757"/>
              <a:gd name="connsiteX3" fmla="*/ 7303108 w 8474993"/>
              <a:gd name="connsiteY3" fmla="*/ 1114171 h 1734757"/>
              <a:gd name="connsiteX4" fmla="*/ 8430355 w 8474993"/>
              <a:gd name="connsiteY4" fmla="*/ 880513 h 1734757"/>
              <a:gd name="connsiteX5" fmla="*/ 8474993 w 8474993"/>
              <a:gd name="connsiteY5" fmla="*/ 929103 h 1734757"/>
              <a:gd name="connsiteX6" fmla="*/ 7292950 w 8474993"/>
              <a:gd name="connsiteY6" fmla="*/ 1173736 h 1734757"/>
              <a:gd name="connsiteX7" fmla="*/ 7104558 w 8474993"/>
              <a:gd name="connsiteY7" fmla="*/ 814498 h 1734757"/>
              <a:gd name="connsiteX8" fmla="*/ 6706533 w 8474993"/>
              <a:gd name="connsiteY8" fmla="*/ 275180 h 1734757"/>
              <a:gd name="connsiteX9" fmla="*/ 6695451 w 8474993"/>
              <a:gd name="connsiteY9" fmla="*/ 275180 h 1734757"/>
              <a:gd name="connsiteX10" fmla="*/ 5806590 w 8474993"/>
              <a:gd name="connsiteY10" fmla="*/ 855594 h 1734757"/>
              <a:gd name="connsiteX11" fmla="*/ 5678225 w 8474993"/>
              <a:gd name="connsiteY11" fmla="*/ 987191 h 1734757"/>
              <a:gd name="connsiteX12" fmla="*/ 5508303 w 8474993"/>
              <a:gd name="connsiteY12" fmla="*/ 1166348 h 1734757"/>
              <a:gd name="connsiteX13" fmla="*/ 5119051 w 8474993"/>
              <a:gd name="connsiteY13" fmla="*/ 1556985 h 1734757"/>
              <a:gd name="connsiteX14" fmla="*/ 4761660 w 8474993"/>
              <a:gd name="connsiteY14" fmla="*/ 1734757 h 1734757"/>
              <a:gd name="connsiteX15" fmla="*/ 4718718 w 8474993"/>
              <a:gd name="connsiteY15" fmla="*/ 1730601 h 1734757"/>
              <a:gd name="connsiteX16" fmla="*/ 4486922 w 8474993"/>
              <a:gd name="connsiteY16" fmla="*/ 1387063 h 1734757"/>
              <a:gd name="connsiteX17" fmla="*/ 4261129 w 8474993"/>
              <a:gd name="connsiteY17" fmla="*/ 977494 h 1734757"/>
              <a:gd name="connsiteX18" fmla="*/ 3393046 w 8474993"/>
              <a:gd name="connsiteY18" fmla="*/ 982574 h 1734757"/>
              <a:gd name="connsiteX19" fmla="*/ 2442313 w 8474993"/>
              <a:gd name="connsiteY19" fmla="*/ 1209752 h 1734757"/>
              <a:gd name="connsiteX20" fmla="*/ 2423976 w 8474993"/>
              <a:gd name="connsiteY20" fmla="*/ 1207524 h 1734757"/>
              <a:gd name="connsiteX21" fmla="*/ 2207717 w 8474993"/>
              <a:gd name="connsiteY21" fmla="*/ 1255622 h 1734757"/>
              <a:gd name="connsiteX22" fmla="*/ 1398822 w 8474993"/>
              <a:gd name="connsiteY22" fmla="*/ 1328755 h 1734757"/>
              <a:gd name="connsiteX23" fmla="*/ 1091164 w 8474993"/>
              <a:gd name="connsiteY23" fmla="*/ 1317325 h 1734757"/>
              <a:gd name="connsiteX24" fmla="*/ 114041 w 8474993"/>
              <a:gd name="connsiteY24" fmla="*/ 971172 h 1734757"/>
              <a:gd name="connsiteX25" fmla="*/ 7773 w 8474993"/>
              <a:gd name="connsiteY25" fmla="*/ 496270 h 1734757"/>
              <a:gd name="connsiteX26" fmla="*/ 172466 w 8474993"/>
              <a:gd name="connsiteY26" fmla="*/ 0 h 1734757"/>
              <a:gd name="connsiteX27" fmla="*/ 246463 w 8474993"/>
              <a:gd name="connsiteY27" fmla="*/ 55572 h 1734757"/>
              <a:gd name="connsiteX28" fmla="*/ 221532 w 8474993"/>
              <a:gd name="connsiteY28" fmla="*/ 930610 h 1734757"/>
              <a:gd name="connsiteX29" fmla="*/ 2442762 w 8474993"/>
              <a:gd name="connsiteY29" fmla="*/ 1144923 h 1734757"/>
              <a:gd name="connsiteX30" fmla="*/ 2443369 w 8474993"/>
              <a:gd name="connsiteY30" fmla="*/ 1147268 h 1734757"/>
              <a:gd name="connsiteX31" fmla="*/ 2499872 w 8474993"/>
              <a:gd name="connsiteY31" fmla="*/ 1131626 h 1734757"/>
              <a:gd name="connsiteX32" fmla="*/ 3381965 w 8474993"/>
              <a:gd name="connsiteY32" fmla="*/ 923471 h 1734757"/>
              <a:gd name="connsiteX33" fmla="*/ 4294836 w 8474993"/>
              <a:gd name="connsiteY33" fmla="*/ 927626 h 1734757"/>
              <a:gd name="connsiteX34" fmla="*/ 4519048 w 8474993"/>
              <a:gd name="connsiteY34" fmla="*/ 1345422 h 1734757"/>
              <a:gd name="connsiteX35" fmla="*/ 4713047 w 8474993"/>
              <a:gd name="connsiteY35" fmla="*/ 1665473 h 1734757"/>
              <a:gd name="connsiteX36" fmla="*/ 5463513 w 8474993"/>
              <a:gd name="connsiteY36" fmla="*/ 1125715 h 1734757"/>
              <a:gd name="connsiteX37" fmla="*/ 5762725 w 8474993"/>
              <a:gd name="connsiteY37" fmla="*/ 814037 h 1734757"/>
              <a:gd name="connsiteX38" fmla="*/ 6694989 w 8474993"/>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45574 w 8477198"/>
              <a:gd name="connsiteY30" fmla="*/ 1147268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13374 w 8477198"/>
              <a:gd name="connsiteY30" fmla="*/ 938870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502077 w 8477198"/>
              <a:gd name="connsiteY30" fmla="*/ 1131626 h 1734757"/>
              <a:gd name="connsiteX31" fmla="*/ 3384170 w 8477198"/>
              <a:gd name="connsiteY31" fmla="*/ 923471 h 1734757"/>
              <a:gd name="connsiteX32" fmla="*/ 4297041 w 8477198"/>
              <a:gd name="connsiteY32" fmla="*/ 927626 h 1734757"/>
              <a:gd name="connsiteX33" fmla="*/ 4521253 w 8477198"/>
              <a:gd name="connsiteY33" fmla="*/ 1345422 h 1734757"/>
              <a:gd name="connsiteX34" fmla="*/ 4715252 w 8477198"/>
              <a:gd name="connsiteY34" fmla="*/ 1665473 h 1734757"/>
              <a:gd name="connsiteX35" fmla="*/ 5465718 w 8477198"/>
              <a:gd name="connsiteY35" fmla="*/ 1125715 h 1734757"/>
              <a:gd name="connsiteX36" fmla="*/ 5764930 w 8477198"/>
              <a:gd name="connsiteY36" fmla="*/ 814037 h 1734757"/>
              <a:gd name="connsiteX37" fmla="*/ 6697194 w 8477198"/>
              <a:gd name="connsiteY37"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502077 w 8477198"/>
              <a:gd name="connsiteY29" fmla="*/ 1131626 h 1734757"/>
              <a:gd name="connsiteX30" fmla="*/ 3384170 w 8477198"/>
              <a:gd name="connsiteY30" fmla="*/ 923471 h 1734757"/>
              <a:gd name="connsiteX31" fmla="*/ 4297041 w 8477198"/>
              <a:gd name="connsiteY31" fmla="*/ 927626 h 1734757"/>
              <a:gd name="connsiteX32" fmla="*/ 4521253 w 8477198"/>
              <a:gd name="connsiteY32" fmla="*/ 1345422 h 1734757"/>
              <a:gd name="connsiteX33" fmla="*/ 4715252 w 8477198"/>
              <a:gd name="connsiteY33" fmla="*/ 1665473 h 1734757"/>
              <a:gd name="connsiteX34" fmla="*/ 5465718 w 8477198"/>
              <a:gd name="connsiteY34" fmla="*/ 1125715 h 1734757"/>
              <a:gd name="connsiteX35" fmla="*/ 5764930 w 8477198"/>
              <a:gd name="connsiteY35" fmla="*/ 814037 h 1734757"/>
              <a:gd name="connsiteX36" fmla="*/ 6697194 w 8477198"/>
              <a:gd name="connsiteY36" fmla="*/ 214691 h 1734757"/>
              <a:gd name="connsiteX0" fmla="*/ 6714652 w 8494656"/>
              <a:gd name="connsiteY0" fmla="*/ 214691 h 1734757"/>
              <a:gd name="connsiteX1" fmla="*/ 6727119 w 8494656"/>
              <a:gd name="connsiteY1" fmla="*/ 214691 h 1734757"/>
              <a:gd name="connsiteX2" fmla="*/ 7163317 w 8494656"/>
              <a:gd name="connsiteY2" fmla="*/ 789985 h 1734757"/>
              <a:gd name="connsiteX3" fmla="*/ 7322771 w 8494656"/>
              <a:gd name="connsiteY3" fmla="*/ 1114171 h 1734757"/>
              <a:gd name="connsiteX4" fmla="*/ 8450018 w 8494656"/>
              <a:gd name="connsiteY4" fmla="*/ 880513 h 1734757"/>
              <a:gd name="connsiteX5" fmla="*/ 8494656 w 8494656"/>
              <a:gd name="connsiteY5" fmla="*/ 929103 h 1734757"/>
              <a:gd name="connsiteX6" fmla="*/ 7312613 w 8494656"/>
              <a:gd name="connsiteY6" fmla="*/ 1173736 h 1734757"/>
              <a:gd name="connsiteX7" fmla="*/ 7124221 w 8494656"/>
              <a:gd name="connsiteY7" fmla="*/ 814498 h 1734757"/>
              <a:gd name="connsiteX8" fmla="*/ 6726196 w 8494656"/>
              <a:gd name="connsiteY8" fmla="*/ 275180 h 1734757"/>
              <a:gd name="connsiteX9" fmla="*/ 6715114 w 8494656"/>
              <a:gd name="connsiteY9" fmla="*/ 275180 h 1734757"/>
              <a:gd name="connsiteX10" fmla="*/ 5826253 w 8494656"/>
              <a:gd name="connsiteY10" fmla="*/ 855594 h 1734757"/>
              <a:gd name="connsiteX11" fmla="*/ 5697888 w 8494656"/>
              <a:gd name="connsiteY11" fmla="*/ 987191 h 1734757"/>
              <a:gd name="connsiteX12" fmla="*/ 5527966 w 8494656"/>
              <a:gd name="connsiteY12" fmla="*/ 1166348 h 1734757"/>
              <a:gd name="connsiteX13" fmla="*/ 5138714 w 8494656"/>
              <a:gd name="connsiteY13" fmla="*/ 1556985 h 1734757"/>
              <a:gd name="connsiteX14" fmla="*/ 4781323 w 8494656"/>
              <a:gd name="connsiteY14" fmla="*/ 1734757 h 1734757"/>
              <a:gd name="connsiteX15" fmla="*/ 4738381 w 8494656"/>
              <a:gd name="connsiteY15" fmla="*/ 1730601 h 1734757"/>
              <a:gd name="connsiteX16" fmla="*/ 4506585 w 8494656"/>
              <a:gd name="connsiteY16" fmla="*/ 1387063 h 1734757"/>
              <a:gd name="connsiteX17" fmla="*/ 4280792 w 8494656"/>
              <a:gd name="connsiteY17" fmla="*/ 977494 h 1734757"/>
              <a:gd name="connsiteX18" fmla="*/ 3412709 w 8494656"/>
              <a:gd name="connsiteY18" fmla="*/ 982574 h 1734757"/>
              <a:gd name="connsiteX19" fmla="*/ 2461976 w 8494656"/>
              <a:gd name="connsiteY19" fmla="*/ 1209752 h 1734757"/>
              <a:gd name="connsiteX20" fmla="*/ 2443639 w 8494656"/>
              <a:gd name="connsiteY20" fmla="*/ 1207524 h 1734757"/>
              <a:gd name="connsiteX21" fmla="*/ 2227380 w 8494656"/>
              <a:gd name="connsiteY21" fmla="*/ 1255622 h 1734757"/>
              <a:gd name="connsiteX22" fmla="*/ 1418485 w 8494656"/>
              <a:gd name="connsiteY22" fmla="*/ 1328755 h 1734757"/>
              <a:gd name="connsiteX23" fmla="*/ 1110827 w 8494656"/>
              <a:gd name="connsiteY23" fmla="*/ 1317325 h 1734757"/>
              <a:gd name="connsiteX24" fmla="*/ 133704 w 8494656"/>
              <a:gd name="connsiteY24" fmla="*/ 971172 h 1734757"/>
              <a:gd name="connsiteX25" fmla="*/ 27436 w 8494656"/>
              <a:gd name="connsiteY25" fmla="*/ 496270 h 1734757"/>
              <a:gd name="connsiteX26" fmla="*/ 192129 w 8494656"/>
              <a:gd name="connsiteY26" fmla="*/ 0 h 1734757"/>
              <a:gd name="connsiteX27" fmla="*/ 266126 w 8494656"/>
              <a:gd name="connsiteY27" fmla="*/ 55572 h 1734757"/>
              <a:gd name="connsiteX28" fmla="*/ 241195 w 8494656"/>
              <a:gd name="connsiteY28" fmla="*/ 930610 h 1734757"/>
              <a:gd name="connsiteX29" fmla="*/ 3401628 w 8494656"/>
              <a:gd name="connsiteY29" fmla="*/ 923471 h 1734757"/>
              <a:gd name="connsiteX30" fmla="*/ 4314499 w 8494656"/>
              <a:gd name="connsiteY30" fmla="*/ 927626 h 1734757"/>
              <a:gd name="connsiteX31" fmla="*/ 4538711 w 8494656"/>
              <a:gd name="connsiteY31" fmla="*/ 1345422 h 1734757"/>
              <a:gd name="connsiteX32" fmla="*/ 4732710 w 8494656"/>
              <a:gd name="connsiteY32" fmla="*/ 1665473 h 1734757"/>
              <a:gd name="connsiteX33" fmla="*/ 5483176 w 8494656"/>
              <a:gd name="connsiteY33" fmla="*/ 1125715 h 1734757"/>
              <a:gd name="connsiteX34" fmla="*/ 5782388 w 8494656"/>
              <a:gd name="connsiteY34" fmla="*/ 814037 h 1734757"/>
              <a:gd name="connsiteX35" fmla="*/ 6714652 w 849465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356514 w 8503236"/>
              <a:gd name="connsiteY33" fmla="*/ 1209076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829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66370 w 8503236"/>
              <a:gd name="connsiteY18" fmla="*/ 1010362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209923 w 8477199"/>
              <a:gd name="connsiteY20" fmla="*/ 1255622 h 1734757"/>
              <a:gd name="connsiteX21" fmla="*/ 1401028 w 8477199"/>
              <a:gd name="connsiteY21" fmla="*/ 1328755 h 1734757"/>
              <a:gd name="connsiteX22" fmla="*/ 1093370 w 8477199"/>
              <a:gd name="connsiteY22" fmla="*/ 1317325 h 1734757"/>
              <a:gd name="connsiteX23" fmla="*/ 116247 w 8477199"/>
              <a:gd name="connsiteY23" fmla="*/ 971172 h 1734757"/>
              <a:gd name="connsiteX24" fmla="*/ 9979 w 8477199"/>
              <a:gd name="connsiteY24" fmla="*/ 496270 h 1734757"/>
              <a:gd name="connsiteX25" fmla="*/ 174672 w 8477199"/>
              <a:gd name="connsiteY25" fmla="*/ 0 h 1734757"/>
              <a:gd name="connsiteX26" fmla="*/ 248669 w 8477199"/>
              <a:gd name="connsiteY26" fmla="*/ 55572 h 1734757"/>
              <a:gd name="connsiteX27" fmla="*/ 307460 w 8477199"/>
              <a:gd name="connsiteY27" fmla="*/ 1000075 h 1734757"/>
              <a:gd name="connsiteX28" fmla="*/ 3216727 w 8477199"/>
              <a:gd name="connsiteY28" fmla="*/ 923472 h 1734757"/>
              <a:gd name="connsiteX29" fmla="*/ 4271282 w 8477199"/>
              <a:gd name="connsiteY29" fmla="*/ 872053 h 1734757"/>
              <a:gd name="connsiteX30" fmla="*/ 4534135 w 8477199"/>
              <a:gd name="connsiteY30" fmla="*/ 1303743 h 1734757"/>
              <a:gd name="connsiteX31" fmla="*/ 4824736 w 8477199"/>
              <a:gd name="connsiteY31" fmla="*/ 1596007 h 1734757"/>
              <a:gd name="connsiteX32" fmla="*/ 5803572 w 8477199"/>
              <a:gd name="connsiteY32" fmla="*/ 744571 h 1734757"/>
              <a:gd name="connsiteX33" fmla="*/ 6697195 w 8477199"/>
              <a:gd name="connsiteY33"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09923 w 8477199"/>
              <a:gd name="connsiteY19" fmla="*/ 1255622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51961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71638 w 8477199"/>
              <a:gd name="connsiteY26" fmla="*/ 78869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248669 w 8477199"/>
              <a:gd name="connsiteY23" fmla="*/ 979360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084419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40716 w 8477199"/>
              <a:gd name="connsiteY24" fmla="*/ 1785672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40716 w 8477199"/>
              <a:gd name="connsiteY24" fmla="*/ 1785672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295156 w 8493959"/>
              <a:gd name="connsiteY6" fmla="*/ 2097524 h 2658545"/>
              <a:gd name="connsiteX7" fmla="*/ 7101177 w 8493959"/>
              <a:gd name="connsiteY7" fmla="*/ 1715757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101177 w 8493959"/>
              <a:gd name="connsiteY7" fmla="*/ 1715757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510509 w 8493959"/>
              <a:gd name="connsiteY10" fmla="*/ 2090136 h 2658545"/>
              <a:gd name="connsiteX11" fmla="*/ 5121257 w 8493959"/>
              <a:gd name="connsiteY11" fmla="*/ 2480773 h 2658545"/>
              <a:gd name="connsiteX12" fmla="*/ 4763866 w 8493959"/>
              <a:gd name="connsiteY12" fmla="*/ 2658545 h 2658545"/>
              <a:gd name="connsiteX13" fmla="*/ 4720924 w 8493959"/>
              <a:gd name="connsiteY13" fmla="*/ 2654389 h 2658545"/>
              <a:gd name="connsiteX14" fmla="*/ 4489128 w 8493959"/>
              <a:gd name="connsiteY14" fmla="*/ 2310851 h 2658545"/>
              <a:gd name="connsiteX15" fmla="*/ 4263335 w 8493959"/>
              <a:gd name="connsiteY15" fmla="*/ 1901282 h 2658545"/>
              <a:gd name="connsiteX16" fmla="*/ 3440333 w 8493959"/>
              <a:gd name="connsiteY16" fmla="*/ 1934150 h 2658545"/>
              <a:gd name="connsiteX17" fmla="*/ 2166939 w 8493959"/>
              <a:gd name="connsiteY17" fmla="*/ 2242495 h 2658545"/>
              <a:gd name="connsiteX18" fmla="*/ 116247 w 8493959"/>
              <a:gd name="connsiteY18" fmla="*/ 1894960 h 2658545"/>
              <a:gd name="connsiteX19" fmla="*/ 9979 w 8493959"/>
              <a:gd name="connsiteY19" fmla="*/ 1420058 h 2658545"/>
              <a:gd name="connsiteX20" fmla="*/ 1437237 w 8493959"/>
              <a:gd name="connsiteY20" fmla="*/ 0 h 2658545"/>
              <a:gd name="connsiteX21" fmla="*/ 1438607 w 8493959"/>
              <a:gd name="connsiteY21" fmla="*/ 115654 h 2658545"/>
              <a:gd name="connsiteX22" fmla="*/ 140716 w 8493959"/>
              <a:gd name="connsiteY22" fmla="*/ 1785672 h 2658545"/>
              <a:gd name="connsiteX23" fmla="*/ 1724326 w 8493959"/>
              <a:gd name="connsiteY23" fmla="*/ 2212995 h 2658545"/>
              <a:gd name="connsiteX24" fmla="*/ 4018796 w 8493959"/>
              <a:gd name="connsiteY24" fmla="*/ 1759804 h 2658545"/>
              <a:gd name="connsiteX25" fmla="*/ 4735350 w 8493959"/>
              <a:gd name="connsiteY25" fmla="*/ 2564861 h 2658545"/>
              <a:gd name="connsiteX26" fmla="*/ 5803572 w 8493959"/>
              <a:gd name="connsiteY26" fmla="*/ 1668359 h 2658545"/>
              <a:gd name="connsiteX27" fmla="*/ 6697195 w 8493959"/>
              <a:gd name="connsiteY27"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26" fmla="*/ 6697195 w 8493959"/>
              <a:gd name="connsiteY26"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26" fmla="*/ 6697195 w 8493959"/>
              <a:gd name="connsiteY26" fmla="*/ 1138479 h 2658545"/>
              <a:gd name="connsiteX0" fmla="*/ 5803572 w 8493959"/>
              <a:gd name="connsiteY0" fmla="*/ 166835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493959" h="2658545">
                <a:moveTo>
                  <a:pt x="5803572" y="1668359"/>
                </a:moveTo>
                <a:cubicBezTo>
                  <a:pt x="6093520" y="1400588"/>
                  <a:pt x="6240139" y="1130909"/>
                  <a:pt x="6676142" y="1138479"/>
                </a:cubicBezTo>
                <a:cubicBezTo>
                  <a:pt x="6899951" y="1142365"/>
                  <a:pt x="7085675" y="1340984"/>
                  <a:pt x="7145860" y="1713773"/>
                </a:cubicBezTo>
                <a:cubicBezTo>
                  <a:pt x="7164162" y="1845612"/>
                  <a:pt x="7090864" y="2022871"/>
                  <a:pt x="7305314" y="2037959"/>
                </a:cubicBezTo>
                <a:cubicBezTo>
                  <a:pt x="7519764" y="2053047"/>
                  <a:pt x="8426559" y="1809843"/>
                  <a:pt x="8432561" y="1804301"/>
                </a:cubicBezTo>
                <a:cubicBezTo>
                  <a:pt x="8444518" y="1817629"/>
                  <a:pt x="8479695" y="1813017"/>
                  <a:pt x="8493959" y="1867912"/>
                </a:cubicBezTo>
                <a:cubicBezTo>
                  <a:pt x="8304391" y="1916783"/>
                  <a:pt x="7546840" y="2139154"/>
                  <a:pt x="7311916" y="2120053"/>
                </a:cubicBezTo>
                <a:cubicBezTo>
                  <a:pt x="7076992" y="2100952"/>
                  <a:pt x="7098088" y="1987347"/>
                  <a:pt x="7084417" y="1753308"/>
                </a:cubicBezTo>
                <a:cubicBezTo>
                  <a:pt x="7056895" y="1473923"/>
                  <a:pt x="6927953" y="1228427"/>
                  <a:pt x="6680805" y="1221501"/>
                </a:cubicBezTo>
                <a:cubicBezTo>
                  <a:pt x="6295164" y="1212191"/>
                  <a:pt x="6041289" y="1539472"/>
                  <a:pt x="5808796" y="1779382"/>
                </a:cubicBezTo>
                <a:cubicBezTo>
                  <a:pt x="5554458" y="2041834"/>
                  <a:pt x="5295412" y="2334246"/>
                  <a:pt x="5121257" y="2480773"/>
                </a:cubicBezTo>
                <a:cubicBezTo>
                  <a:pt x="4947102" y="2627300"/>
                  <a:pt x="4860833" y="2658545"/>
                  <a:pt x="4763866" y="2658545"/>
                </a:cubicBezTo>
                <a:cubicBezTo>
                  <a:pt x="4749090" y="2658545"/>
                  <a:pt x="4734776" y="2657159"/>
                  <a:pt x="4720924" y="2654389"/>
                </a:cubicBezTo>
                <a:cubicBezTo>
                  <a:pt x="4585633" y="2627608"/>
                  <a:pt x="4538997" y="2473847"/>
                  <a:pt x="4489128" y="2310851"/>
                </a:cubicBezTo>
                <a:cubicBezTo>
                  <a:pt x="4442954" y="2159860"/>
                  <a:pt x="4418813" y="2005746"/>
                  <a:pt x="4263335" y="1901282"/>
                </a:cubicBezTo>
                <a:cubicBezTo>
                  <a:pt x="4109169" y="1797700"/>
                  <a:pt x="4041128" y="1802177"/>
                  <a:pt x="3440333" y="1934150"/>
                </a:cubicBezTo>
                <a:cubicBezTo>
                  <a:pt x="3094580" y="2010100"/>
                  <a:pt x="2506823" y="2189430"/>
                  <a:pt x="2166939" y="2242495"/>
                </a:cubicBezTo>
                <a:cubicBezTo>
                  <a:pt x="923832" y="2444365"/>
                  <a:pt x="280369" y="2084842"/>
                  <a:pt x="116247" y="1894960"/>
                </a:cubicBezTo>
                <a:cubicBezTo>
                  <a:pt x="6439" y="1723511"/>
                  <a:pt x="-16420" y="1614696"/>
                  <a:pt x="9979" y="1420058"/>
                </a:cubicBezTo>
                <a:cubicBezTo>
                  <a:pt x="179632" y="582076"/>
                  <a:pt x="1382339" y="165423"/>
                  <a:pt x="1437237" y="0"/>
                </a:cubicBezTo>
                <a:cubicBezTo>
                  <a:pt x="1437694" y="38551"/>
                  <a:pt x="1438150" y="77103"/>
                  <a:pt x="1438607" y="115654"/>
                </a:cubicBezTo>
                <a:cubicBezTo>
                  <a:pt x="-9690" y="937454"/>
                  <a:pt x="-7461" y="1496195"/>
                  <a:pt x="140716" y="1785672"/>
                </a:cubicBezTo>
                <a:cubicBezTo>
                  <a:pt x="301464" y="2099707"/>
                  <a:pt x="1077979" y="2217306"/>
                  <a:pt x="1724326" y="2212995"/>
                </a:cubicBezTo>
                <a:cubicBezTo>
                  <a:pt x="2370673" y="2208684"/>
                  <a:pt x="3638699" y="1772247"/>
                  <a:pt x="4018796" y="1759804"/>
                </a:cubicBezTo>
                <a:cubicBezTo>
                  <a:pt x="4640389" y="1739455"/>
                  <a:pt x="4437887" y="2580102"/>
                  <a:pt x="4735350" y="2564861"/>
                </a:cubicBezTo>
                <a:cubicBezTo>
                  <a:pt x="5032813" y="2549620"/>
                  <a:pt x="5331566" y="2137082"/>
                  <a:pt x="5803572" y="1668359"/>
                </a:cubicBezTo>
                <a:close/>
              </a:path>
            </a:pathLst>
          </a:custGeom>
          <a:solidFill>
            <a:schemeClr val="accent5"/>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sp>
        <p:nvSpPr>
          <p:cNvPr id="34" name="자유형: 도형 71">
            <a:extLst>
              <a:ext uri="{FF2B5EF4-FFF2-40B4-BE49-F238E27FC236}">
                <a16:creationId xmlns:a16="http://schemas.microsoft.com/office/drawing/2014/main" id="{81DA6E37-78D8-421A-B00C-97C9C49334F2}"/>
              </a:ext>
            </a:extLst>
          </p:cNvPr>
          <p:cNvSpPr/>
          <p:nvPr/>
        </p:nvSpPr>
        <p:spPr>
          <a:xfrm>
            <a:off x="5219827" y="1807096"/>
            <a:ext cx="876173" cy="776450"/>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Tree>
    <p:extLst>
      <p:ext uri="{BB962C8B-B14F-4D97-AF65-F5344CB8AC3E}">
        <p14:creationId xmlns:p14="http://schemas.microsoft.com/office/powerpoint/2010/main" val="124115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xfrm>
            <a:off x="110532" y="851975"/>
            <a:ext cx="5102581" cy="724247"/>
          </a:xfrm>
        </p:spPr>
        <p:txBody>
          <a:bodyPr/>
          <a:lstStyle/>
          <a:p>
            <a:r>
              <a:rPr lang="en-US" dirty="0" err="1"/>
              <a:t>Latar</a:t>
            </a:r>
            <a:r>
              <a:rPr lang="en-US" dirty="0"/>
              <a:t> </a:t>
            </a:r>
            <a:r>
              <a:rPr lang="en-US" dirty="0" err="1"/>
              <a:t>Belakang</a:t>
            </a:r>
            <a:endParaRPr lang="en-US" dirty="0"/>
          </a:p>
        </p:txBody>
      </p:sp>
      <p:sp>
        <p:nvSpPr>
          <p:cNvPr id="22" name="Rectangle 14">
            <a:extLst>
              <a:ext uri="{FF2B5EF4-FFF2-40B4-BE49-F238E27FC236}">
                <a16:creationId xmlns:a16="http://schemas.microsoft.com/office/drawing/2014/main" id="{D57EC2F4-DFB9-4189-8CDA-CEA7C85FB537}"/>
              </a:ext>
            </a:extLst>
          </p:cNvPr>
          <p:cNvSpPr/>
          <p:nvPr/>
        </p:nvSpPr>
        <p:spPr>
          <a:xfrm>
            <a:off x="9843120" y="2034685"/>
            <a:ext cx="2126996" cy="2807975"/>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3" name="Persegi Panjang 2">
            <a:extLst>
              <a:ext uri="{FF2B5EF4-FFF2-40B4-BE49-F238E27FC236}">
                <a16:creationId xmlns:a16="http://schemas.microsoft.com/office/drawing/2014/main" id="{985E0B31-484E-094C-BE34-56CDD36D464C}"/>
              </a:ext>
            </a:extLst>
          </p:cNvPr>
          <p:cNvSpPr/>
          <p:nvPr/>
        </p:nvSpPr>
        <p:spPr>
          <a:xfrm>
            <a:off x="110532" y="2034685"/>
            <a:ext cx="9144000" cy="3046988"/>
          </a:xfrm>
          <a:prstGeom prst="rect">
            <a:avLst/>
          </a:prstGeom>
        </p:spPr>
        <p:txBody>
          <a:bodyPr wrap="square">
            <a:spAutoFit/>
          </a:bodyPr>
          <a:lstStyle/>
          <a:p>
            <a:r>
              <a:rPr lang="id-ID" sz="2400" dirty="0"/>
              <a:t>Dokumen Aplikasi Khusus merupakan sebuah penjelasan tentang pengembangan sebuah </a:t>
            </a:r>
            <a:r>
              <a:rPr lang="id-ID" sz="2400" i="1" dirty="0" err="1"/>
              <a:t>software</a:t>
            </a:r>
            <a:r>
              <a:rPr lang="id-ID" sz="2400" i="1" dirty="0"/>
              <a:t>, </a:t>
            </a:r>
            <a:r>
              <a:rPr lang="id-ID" sz="2400" dirty="0"/>
              <a:t>atau aplikasi yang akan di buat.</a:t>
            </a:r>
          </a:p>
          <a:p>
            <a:r>
              <a:rPr lang="id-ID" sz="2400" dirty="0"/>
              <a:t>DAK berisikan </a:t>
            </a:r>
            <a:r>
              <a:rPr lang="id-ID" sz="2400" i="1" dirty="0" err="1"/>
              <a:t>roadmap</a:t>
            </a:r>
            <a:r>
              <a:rPr lang="id-ID" sz="2400" dirty="0"/>
              <a:t> tentang semua pihak yang terlibat dalam sebuah proyek </a:t>
            </a:r>
            <a:r>
              <a:rPr lang="id-ID" sz="2400" i="1" dirty="0" err="1"/>
              <a:t>software</a:t>
            </a:r>
            <a:r>
              <a:rPr lang="id-ID" sz="2400" i="1" dirty="0"/>
              <a:t> </a:t>
            </a:r>
            <a:r>
              <a:rPr lang="id-ID" sz="2400" i="1" dirty="0" err="1"/>
              <a:t>development</a:t>
            </a:r>
            <a:r>
              <a:rPr lang="id-ID" sz="2400" dirty="0"/>
              <a:t>. Dokumen ini menawarkan spesifikasi fungsional dan non-fungsional dari perangkat lunak dan juga mencakup </a:t>
            </a:r>
            <a:r>
              <a:rPr lang="id-ID" sz="2400" i="1" dirty="0" err="1"/>
              <a:t>f</a:t>
            </a:r>
            <a:r>
              <a:rPr lang="id-ID" sz="2400" i="1" dirty="0"/>
              <a:t> </a:t>
            </a:r>
            <a:r>
              <a:rPr lang="id-ID" sz="2400" i="1" dirty="0" err="1"/>
              <a:t>lowchat</a:t>
            </a:r>
            <a:r>
              <a:rPr lang="id-ID" sz="2400" i="1" dirty="0"/>
              <a:t> </a:t>
            </a:r>
            <a:r>
              <a:rPr lang="id-ID" sz="2400" i="1" dirty="0" err="1"/>
              <a:t>system</a:t>
            </a:r>
            <a:r>
              <a:rPr lang="id-ID" sz="2400" dirty="0" err="1"/>
              <a:t>yang</a:t>
            </a:r>
            <a:r>
              <a:rPr lang="id-ID" sz="2400" dirty="0"/>
              <a:t> menggambarkan interaksi pengguna yang berada di dalam sistem dari awal hingga akhir.</a:t>
            </a:r>
          </a:p>
        </p:txBody>
      </p:sp>
    </p:spTree>
    <p:extLst>
      <p:ext uri="{BB962C8B-B14F-4D97-AF65-F5344CB8AC3E}">
        <p14:creationId xmlns:p14="http://schemas.microsoft.com/office/powerpoint/2010/main" val="14107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911C3C1-CA76-4A57-A87F-B2341F4E66F2}"/>
              </a:ext>
            </a:extLst>
          </p:cNvPr>
          <p:cNvGrpSpPr/>
          <p:nvPr/>
        </p:nvGrpSpPr>
        <p:grpSpPr>
          <a:xfrm>
            <a:off x="114808" y="2146965"/>
            <a:ext cx="3921982" cy="3410516"/>
            <a:chOff x="323529" y="2145621"/>
            <a:chExt cx="3921982" cy="3410516"/>
          </a:xfrm>
        </p:grpSpPr>
        <p:sp>
          <p:nvSpPr>
            <p:cNvPr id="4" name="Freeform: Shape 3">
              <a:extLst>
                <a:ext uri="{FF2B5EF4-FFF2-40B4-BE49-F238E27FC236}">
                  <a16:creationId xmlns:a16="http://schemas.microsoft.com/office/drawing/2014/main" id="{6AAD39F2-B592-4BFB-90A6-F0AA3EE8C941}"/>
                </a:ext>
              </a:extLst>
            </p:cNvPr>
            <p:cNvSpPr/>
            <p:nvPr/>
          </p:nvSpPr>
          <p:spPr>
            <a:xfrm>
              <a:off x="2106746" y="2145621"/>
              <a:ext cx="2138765" cy="2589253"/>
            </a:xfrm>
            <a:custGeom>
              <a:avLst/>
              <a:gdLst>
                <a:gd name="connsiteX0" fmla="*/ 2660333 w 2715559"/>
                <a:gd name="connsiteY0" fmla="*/ 1901649 h 3287536"/>
                <a:gd name="connsiteX1" fmla="*/ 2655570 w 2715559"/>
                <a:gd name="connsiteY1" fmla="*/ 1765441 h 3287536"/>
                <a:gd name="connsiteX2" fmla="*/ 2713672 w 2715559"/>
                <a:gd name="connsiteY2" fmla="*/ 1554939 h 3287536"/>
                <a:gd name="connsiteX3" fmla="*/ 2673668 w 2715559"/>
                <a:gd name="connsiteY3" fmla="*/ 1450164 h 3287536"/>
                <a:gd name="connsiteX4" fmla="*/ 2648903 w 2715559"/>
                <a:gd name="connsiteY4" fmla="*/ 1334911 h 3287536"/>
                <a:gd name="connsiteX5" fmla="*/ 2655570 w 2715559"/>
                <a:gd name="connsiteY5" fmla="*/ 1231089 h 3287536"/>
                <a:gd name="connsiteX6" fmla="*/ 2480310 w 2715559"/>
                <a:gd name="connsiteY6" fmla="*/ 1001536 h 3287536"/>
                <a:gd name="connsiteX7" fmla="*/ 1182052 w 2715559"/>
                <a:gd name="connsiteY7" fmla="*/ 964389 h 3287536"/>
                <a:gd name="connsiteX8" fmla="*/ 886777 w 2715559"/>
                <a:gd name="connsiteY8" fmla="*/ 993916 h 3287536"/>
                <a:gd name="connsiteX9" fmla="*/ 865823 w 2715559"/>
                <a:gd name="connsiteY9" fmla="*/ 979629 h 3287536"/>
                <a:gd name="connsiteX10" fmla="*/ 901065 w 2715559"/>
                <a:gd name="connsiteY10" fmla="*/ 824371 h 3287536"/>
                <a:gd name="connsiteX11" fmla="*/ 973455 w 2715559"/>
                <a:gd name="connsiteY11" fmla="*/ 680544 h 3287536"/>
                <a:gd name="connsiteX12" fmla="*/ 973455 w 2715559"/>
                <a:gd name="connsiteY12" fmla="*/ 680544 h 3287536"/>
                <a:gd name="connsiteX13" fmla="*/ 985838 w 2715559"/>
                <a:gd name="connsiteY13" fmla="*/ 133809 h 3287536"/>
                <a:gd name="connsiteX14" fmla="*/ 1012508 w 2715559"/>
                <a:gd name="connsiteY14" fmla="*/ 103329 h 3287536"/>
                <a:gd name="connsiteX15" fmla="*/ 983933 w 2715559"/>
                <a:gd name="connsiteY15" fmla="*/ 57609 h 3287536"/>
                <a:gd name="connsiteX16" fmla="*/ 784860 w 2715559"/>
                <a:gd name="connsiteY16" fmla="*/ 42369 h 3287536"/>
                <a:gd name="connsiteX17" fmla="*/ 716280 w 2715559"/>
                <a:gd name="connsiteY17" fmla="*/ 156669 h 3287536"/>
                <a:gd name="connsiteX18" fmla="*/ 649605 w 2715559"/>
                <a:gd name="connsiteY18" fmla="*/ 318594 h 3287536"/>
                <a:gd name="connsiteX19" fmla="*/ 258127 w 2715559"/>
                <a:gd name="connsiteY19" fmla="*/ 921526 h 3287536"/>
                <a:gd name="connsiteX20" fmla="*/ 160020 w 2715559"/>
                <a:gd name="connsiteY20" fmla="*/ 1078689 h 3287536"/>
                <a:gd name="connsiteX21" fmla="*/ 40005 w 2715559"/>
                <a:gd name="connsiteY21" fmla="*/ 1474929 h 3287536"/>
                <a:gd name="connsiteX22" fmla="*/ 0 w 2715559"/>
                <a:gd name="connsiteY22" fmla="*/ 1522554 h 3287536"/>
                <a:gd name="connsiteX23" fmla="*/ 3810 w 2715559"/>
                <a:gd name="connsiteY23" fmla="*/ 1534936 h 3287536"/>
                <a:gd name="connsiteX24" fmla="*/ 303848 w 2715559"/>
                <a:gd name="connsiteY24" fmla="*/ 2331226 h 3287536"/>
                <a:gd name="connsiteX25" fmla="*/ 664845 w 2715559"/>
                <a:gd name="connsiteY25" fmla="*/ 3287536 h 3287536"/>
                <a:gd name="connsiteX26" fmla="*/ 701040 w 2715559"/>
                <a:gd name="connsiteY26" fmla="*/ 3279916 h 3287536"/>
                <a:gd name="connsiteX27" fmla="*/ 992505 w 2715559"/>
                <a:gd name="connsiteY27" fmla="*/ 3169426 h 3287536"/>
                <a:gd name="connsiteX28" fmla="*/ 1344930 w 2715559"/>
                <a:gd name="connsiteY28" fmla="*/ 3009406 h 3287536"/>
                <a:gd name="connsiteX29" fmla="*/ 2436495 w 2715559"/>
                <a:gd name="connsiteY29" fmla="*/ 2568399 h 3287536"/>
                <a:gd name="connsiteX30" fmla="*/ 2579370 w 2715559"/>
                <a:gd name="connsiteY30" fmla="*/ 2518869 h 3287536"/>
                <a:gd name="connsiteX31" fmla="*/ 2651760 w 2715559"/>
                <a:gd name="connsiteY31" fmla="*/ 2436001 h 3287536"/>
                <a:gd name="connsiteX32" fmla="*/ 2594610 w 2715559"/>
                <a:gd name="connsiteY32" fmla="*/ 2215974 h 3287536"/>
                <a:gd name="connsiteX33" fmla="*/ 2700338 w 2715559"/>
                <a:gd name="connsiteY33" fmla="*/ 2056906 h 3287536"/>
                <a:gd name="connsiteX34" fmla="*/ 2660333 w 2715559"/>
                <a:gd name="connsiteY34" fmla="*/ 1901649 h 32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5559" h="3287536">
                  <a:moveTo>
                    <a:pt x="2660333" y="1901649"/>
                  </a:moveTo>
                  <a:cubicBezTo>
                    <a:pt x="2630805" y="1854024"/>
                    <a:pt x="2619375" y="1812114"/>
                    <a:pt x="2655570" y="1765441"/>
                  </a:cubicBezTo>
                  <a:cubicBezTo>
                    <a:pt x="2695575" y="1700671"/>
                    <a:pt x="2723197" y="1633044"/>
                    <a:pt x="2713672" y="1554939"/>
                  </a:cubicBezTo>
                  <a:cubicBezTo>
                    <a:pt x="2707005" y="1506361"/>
                    <a:pt x="2686050" y="1459689"/>
                    <a:pt x="2673668" y="1450164"/>
                  </a:cubicBezTo>
                  <a:cubicBezTo>
                    <a:pt x="2630805" y="1418731"/>
                    <a:pt x="2627947" y="1379679"/>
                    <a:pt x="2648903" y="1334911"/>
                  </a:cubicBezTo>
                  <a:cubicBezTo>
                    <a:pt x="2663190" y="1310146"/>
                    <a:pt x="2662238" y="1257759"/>
                    <a:pt x="2655570" y="1231089"/>
                  </a:cubicBezTo>
                  <a:cubicBezTo>
                    <a:pt x="2627947" y="1131076"/>
                    <a:pt x="2575560" y="1050114"/>
                    <a:pt x="2480310" y="1001536"/>
                  </a:cubicBezTo>
                  <a:cubicBezTo>
                    <a:pt x="2211705" y="870091"/>
                    <a:pt x="1816418" y="870091"/>
                    <a:pt x="1182052" y="964389"/>
                  </a:cubicBezTo>
                  <a:cubicBezTo>
                    <a:pt x="1154430" y="977724"/>
                    <a:pt x="998220" y="981534"/>
                    <a:pt x="886777" y="993916"/>
                  </a:cubicBezTo>
                  <a:cubicBezTo>
                    <a:pt x="867727" y="995821"/>
                    <a:pt x="863918" y="996774"/>
                    <a:pt x="865823" y="979629"/>
                  </a:cubicBezTo>
                  <a:cubicBezTo>
                    <a:pt x="871538" y="927241"/>
                    <a:pt x="869633" y="873901"/>
                    <a:pt x="901065" y="824371"/>
                  </a:cubicBezTo>
                  <a:cubicBezTo>
                    <a:pt x="929640" y="779604"/>
                    <a:pt x="949643" y="729121"/>
                    <a:pt x="973455" y="680544"/>
                  </a:cubicBezTo>
                  <a:cubicBezTo>
                    <a:pt x="973455" y="680544"/>
                    <a:pt x="973455" y="680544"/>
                    <a:pt x="973455" y="680544"/>
                  </a:cubicBezTo>
                  <a:cubicBezTo>
                    <a:pt x="978218" y="498616"/>
                    <a:pt x="982027" y="315736"/>
                    <a:pt x="985838" y="133809"/>
                  </a:cubicBezTo>
                  <a:cubicBezTo>
                    <a:pt x="985838" y="112854"/>
                    <a:pt x="990600" y="101424"/>
                    <a:pt x="1012508" y="103329"/>
                  </a:cubicBezTo>
                  <a:cubicBezTo>
                    <a:pt x="1002983" y="88089"/>
                    <a:pt x="995363" y="71896"/>
                    <a:pt x="983933" y="57609"/>
                  </a:cubicBezTo>
                  <a:cubicBezTo>
                    <a:pt x="929640" y="-12876"/>
                    <a:pt x="848677" y="-19544"/>
                    <a:pt x="784860" y="42369"/>
                  </a:cubicBezTo>
                  <a:cubicBezTo>
                    <a:pt x="751523" y="74754"/>
                    <a:pt x="729615" y="112854"/>
                    <a:pt x="716280" y="156669"/>
                  </a:cubicBezTo>
                  <a:cubicBezTo>
                    <a:pt x="698183" y="211914"/>
                    <a:pt x="681990" y="269064"/>
                    <a:pt x="649605" y="318594"/>
                  </a:cubicBezTo>
                  <a:cubicBezTo>
                    <a:pt x="519113" y="519571"/>
                    <a:pt x="387667" y="719596"/>
                    <a:pt x="258127" y="921526"/>
                  </a:cubicBezTo>
                  <a:cubicBezTo>
                    <a:pt x="224790" y="972961"/>
                    <a:pt x="182880" y="1020586"/>
                    <a:pt x="160020" y="1078689"/>
                  </a:cubicBezTo>
                  <a:cubicBezTo>
                    <a:pt x="109538" y="1207276"/>
                    <a:pt x="78105" y="1342531"/>
                    <a:pt x="40005" y="1474929"/>
                  </a:cubicBezTo>
                  <a:cubicBezTo>
                    <a:pt x="33338" y="1497789"/>
                    <a:pt x="26670" y="1517791"/>
                    <a:pt x="0" y="1522554"/>
                  </a:cubicBezTo>
                  <a:cubicBezTo>
                    <a:pt x="953" y="1526364"/>
                    <a:pt x="1905" y="1531126"/>
                    <a:pt x="3810" y="1534936"/>
                  </a:cubicBezTo>
                  <a:cubicBezTo>
                    <a:pt x="103823" y="1800684"/>
                    <a:pt x="203835" y="2065479"/>
                    <a:pt x="303848" y="2331226"/>
                  </a:cubicBezTo>
                  <a:cubicBezTo>
                    <a:pt x="423863" y="2650314"/>
                    <a:pt x="544830" y="2968449"/>
                    <a:pt x="664845" y="3287536"/>
                  </a:cubicBezTo>
                  <a:cubicBezTo>
                    <a:pt x="677227" y="3284679"/>
                    <a:pt x="688658" y="3282774"/>
                    <a:pt x="701040" y="3279916"/>
                  </a:cubicBezTo>
                  <a:cubicBezTo>
                    <a:pt x="801052" y="3250389"/>
                    <a:pt x="896302" y="3208479"/>
                    <a:pt x="992505" y="3169426"/>
                  </a:cubicBezTo>
                  <a:cubicBezTo>
                    <a:pt x="1109663" y="3121801"/>
                    <a:pt x="1229677" y="3062746"/>
                    <a:pt x="1344930" y="3009406"/>
                  </a:cubicBezTo>
                  <a:cubicBezTo>
                    <a:pt x="1480185" y="2930349"/>
                    <a:pt x="2380298" y="2584591"/>
                    <a:pt x="2436495" y="2568399"/>
                  </a:cubicBezTo>
                  <a:cubicBezTo>
                    <a:pt x="2484120" y="2551254"/>
                    <a:pt x="2536508" y="2534109"/>
                    <a:pt x="2579370" y="2518869"/>
                  </a:cubicBezTo>
                  <a:cubicBezTo>
                    <a:pt x="2617470" y="2505534"/>
                    <a:pt x="2642235" y="2476959"/>
                    <a:pt x="2651760" y="2436001"/>
                  </a:cubicBezTo>
                  <a:cubicBezTo>
                    <a:pt x="2670810" y="2353134"/>
                    <a:pt x="2670810" y="2275029"/>
                    <a:pt x="2594610" y="2215974"/>
                  </a:cubicBezTo>
                  <a:cubicBezTo>
                    <a:pt x="2682240" y="2173111"/>
                    <a:pt x="2707958" y="2135964"/>
                    <a:pt x="2700338" y="2056906"/>
                  </a:cubicBezTo>
                  <a:cubicBezTo>
                    <a:pt x="2696528" y="2003566"/>
                    <a:pt x="2688908" y="1947369"/>
                    <a:pt x="2660333" y="1901649"/>
                  </a:cubicBezTo>
                  <a:close/>
                </a:path>
              </a:pathLst>
            </a:custGeom>
            <a:solidFill>
              <a:srgbClr val="FD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5718C3C-9856-4982-98AE-EF1C5ED26BA9}"/>
                </a:ext>
              </a:extLst>
            </p:cNvPr>
            <p:cNvSpPr/>
            <p:nvPr/>
          </p:nvSpPr>
          <p:spPr>
            <a:xfrm>
              <a:off x="323529" y="3326227"/>
              <a:ext cx="2345807" cy="2229910"/>
            </a:xfrm>
            <a:custGeom>
              <a:avLst/>
              <a:gdLst>
                <a:gd name="connsiteX0" fmla="*/ 2219357 w 2978438"/>
                <a:gd name="connsiteY0" fmla="*/ 5459 h 2831285"/>
                <a:gd name="connsiteX1" fmla="*/ 2265077 w 2978438"/>
                <a:gd name="connsiteY1" fmla="*/ 24509 h 2831285"/>
                <a:gd name="connsiteX2" fmla="*/ 2973737 w 2978438"/>
                <a:gd name="connsiteY2" fmla="*/ 1905696 h 2831285"/>
                <a:gd name="connsiteX3" fmla="*/ 2957544 w 2978438"/>
                <a:gd name="connsiteY3" fmla="*/ 1943796 h 2831285"/>
                <a:gd name="connsiteX4" fmla="*/ 627729 w 2978438"/>
                <a:gd name="connsiteY4" fmla="*/ 2822954 h 2831285"/>
                <a:gd name="connsiteX5" fmla="*/ 588677 w 2978438"/>
                <a:gd name="connsiteY5" fmla="*/ 2828669 h 2831285"/>
                <a:gd name="connsiteX6" fmla="*/ 361029 w 2978438"/>
                <a:gd name="connsiteY6" fmla="*/ 2400996 h 2831285"/>
                <a:gd name="connsiteX7" fmla="*/ 126714 w 2978438"/>
                <a:gd name="connsiteY7" fmla="*/ 1732341 h 2831285"/>
                <a:gd name="connsiteX8" fmla="*/ 36226 w 2978438"/>
                <a:gd name="connsiteY8" fmla="*/ 1268474 h 2831285"/>
                <a:gd name="connsiteX9" fmla="*/ 31 w 2978438"/>
                <a:gd name="connsiteY9" fmla="*/ 826514 h 2831285"/>
                <a:gd name="connsiteX10" fmla="*/ 7651 w 2978438"/>
                <a:gd name="connsiteY10" fmla="*/ 794129 h 2831285"/>
                <a:gd name="connsiteX11" fmla="*/ 40989 w 2978438"/>
                <a:gd name="connsiteY11" fmla="*/ 773173 h 2831285"/>
                <a:gd name="connsiteX12" fmla="*/ 2219357 w 2978438"/>
                <a:gd name="connsiteY12" fmla="*/ 5459 h 283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8438" h="2831285">
                  <a:moveTo>
                    <a:pt x="2219357" y="5459"/>
                  </a:moveTo>
                  <a:cubicBezTo>
                    <a:pt x="2244122" y="-4066"/>
                    <a:pt x="2258409" y="-3114"/>
                    <a:pt x="2265077" y="24509"/>
                  </a:cubicBezTo>
                  <a:cubicBezTo>
                    <a:pt x="2275554" y="32129"/>
                    <a:pt x="2957544" y="1867596"/>
                    <a:pt x="2973737" y="1905696"/>
                  </a:cubicBezTo>
                  <a:cubicBezTo>
                    <a:pt x="2982309" y="1926651"/>
                    <a:pt x="2980404" y="1935224"/>
                    <a:pt x="2957544" y="1943796"/>
                  </a:cubicBezTo>
                  <a:cubicBezTo>
                    <a:pt x="2807049" y="1998089"/>
                    <a:pt x="850614" y="2742944"/>
                    <a:pt x="627729" y="2822954"/>
                  </a:cubicBezTo>
                  <a:cubicBezTo>
                    <a:pt x="615347" y="2827716"/>
                    <a:pt x="602964" y="2835336"/>
                    <a:pt x="588677" y="2828669"/>
                  </a:cubicBezTo>
                  <a:cubicBezTo>
                    <a:pt x="504857" y="2690556"/>
                    <a:pt x="427704" y="2548634"/>
                    <a:pt x="361029" y="2400996"/>
                  </a:cubicBezTo>
                  <a:cubicBezTo>
                    <a:pt x="263874" y="2184779"/>
                    <a:pt x="184816" y="1962846"/>
                    <a:pt x="126714" y="1732341"/>
                  </a:cubicBezTo>
                  <a:cubicBezTo>
                    <a:pt x="87661" y="1578989"/>
                    <a:pt x="57181" y="1423731"/>
                    <a:pt x="36226" y="1268474"/>
                  </a:cubicBezTo>
                  <a:cubicBezTo>
                    <a:pt x="20986" y="1158936"/>
                    <a:pt x="31" y="863661"/>
                    <a:pt x="31" y="826514"/>
                  </a:cubicBezTo>
                  <a:cubicBezTo>
                    <a:pt x="31" y="815084"/>
                    <a:pt x="-921" y="803654"/>
                    <a:pt x="7651" y="794129"/>
                  </a:cubicBezTo>
                  <a:cubicBezTo>
                    <a:pt x="14319" y="779841"/>
                    <a:pt x="28606" y="777936"/>
                    <a:pt x="40989" y="773173"/>
                  </a:cubicBezTo>
                  <a:cubicBezTo>
                    <a:pt x="314357" y="675066"/>
                    <a:pt x="2105057" y="48321"/>
                    <a:pt x="2219357" y="5459"/>
                  </a:cubicBezTo>
                  <a:close/>
                </a:path>
              </a:pathLst>
            </a:custGeom>
            <a:solidFill>
              <a:srgbClr val="000000"/>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61E439-CDC9-455F-B09D-0F9E57027DA9}"/>
              </a:ext>
            </a:extLst>
          </p:cNvPr>
          <p:cNvGrpSpPr/>
          <p:nvPr/>
        </p:nvGrpSpPr>
        <p:grpSpPr>
          <a:xfrm>
            <a:off x="2624191" y="2218581"/>
            <a:ext cx="1264088" cy="2320350"/>
            <a:chOff x="2832912" y="2217237"/>
            <a:chExt cx="1264088" cy="2320350"/>
          </a:xfrm>
        </p:grpSpPr>
        <p:sp>
          <p:nvSpPr>
            <p:cNvPr id="5" name="Freeform: Shape 4">
              <a:extLst>
                <a:ext uri="{FF2B5EF4-FFF2-40B4-BE49-F238E27FC236}">
                  <a16:creationId xmlns:a16="http://schemas.microsoft.com/office/drawing/2014/main" id="{BB25CB41-4E5E-4EA1-9874-A3CB5EBAF68B}"/>
                </a:ext>
              </a:extLst>
            </p:cNvPr>
            <p:cNvSpPr/>
            <p:nvPr/>
          </p:nvSpPr>
          <p:spPr>
            <a:xfrm>
              <a:off x="2832912" y="2217237"/>
              <a:ext cx="1264088" cy="2320350"/>
            </a:xfrm>
            <a:custGeom>
              <a:avLst/>
              <a:gdLst>
                <a:gd name="connsiteX0" fmla="*/ 1460199 w 1604995"/>
                <a:gd name="connsiteY0" fmla="*/ 2946099 h 2946115"/>
                <a:gd name="connsiteX1" fmla="*/ 92409 w 1604995"/>
                <a:gd name="connsiteY1" fmla="*/ 2921334 h 2946115"/>
                <a:gd name="connsiteX2" fmla="*/ 16 w 1604995"/>
                <a:gd name="connsiteY2" fmla="*/ 2825131 h 2946115"/>
                <a:gd name="connsiteX3" fmla="*/ 48594 w 1604995"/>
                <a:gd name="connsiteY3" fmla="*/ 92409 h 2946115"/>
                <a:gd name="connsiteX4" fmla="*/ 144796 w 1604995"/>
                <a:gd name="connsiteY4" fmla="*/ 16 h 2946115"/>
                <a:gd name="connsiteX5" fmla="*/ 1512586 w 1604995"/>
                <a:gd name="connsiteY5" fmla="*/ 24781 h 2946115"/>
                <a:gd name="connsiteX6" fmla="*/ 1604979 w 1604995"/>
                <a:gd name="connsiteY6" fmla="*/ 120984 h 2946115"/>
                <a:gd name="connsiteX7" fmla="*/ 1555449 w 1604995"/>
                <a:gd name="connsiteY7" fmla="*/ 2853706 h 2946115"/>
                <a:gd name="connsiteX8" fmla="*/ 1460199 w 1604995"/>
                <a:gd name="connsiteY8" fmla="*/ 2946099 h 29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95" h="2946115">
                  <a:moveTo>
                    <a:pt x="1460199" y="2946099"/>
                  </a:moveTo>
                  <a:lnTo>
                    <a:pt x="92409" y="2921334"/>
                  </a:lnTo>
                  <a:cubicBezTo>
                    <a:pt x="40021" y="2920381"/>
                    <a:pt x="-936" y="2877519"/>
                    <a:pt x="16" y="2825131"/>
                  </a:cubicBezTo>
                  <a:lnTo>
                    <a:pt x="48594" y="92409"/>
                  </a:lnTo>
                  <a:cubicBezTo>
                    <a:pt x="49546" y="40021"/>
                    <a:pt x="92409" y="-936"/>
                    <a:pt x="144796" y="16"/>
                  </a:cubicBezTo>
                  <a:lnTo>
                    <a:pt x="1512586" y="24781"/>
                  </a:lnTo>
                  <a:cubicBezTo>
                    <a:pt x="1564974" y="25734"/>
                    <a:pt x="1605931" y="68596"/>
                    <a:pt x="1604979" y="120984"/>
                  </a:cubicBezTo>
                  <a:lnTo>
                    <a:pt x="1555449" y="2853706"/>
                  </a:lnTo>
                  <a:cubicBezTo>
                    <a:pt x="1554496" y="2906094"/>
                    <a:pt x="1511634" y="2947051"/>
                    <a:pt x="1460199" y="2946099"/>
                  </a:cubicBez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F60C86F-FED4-4C09-9FA2-43EF6A6BDCB5}"/>
                </a:ext>
              </a:extLst>
            </p:cNvPr>
            <p:cNvSpPr/>
            <p:nvPr/>
          </p:nvSpPr>
          <p:spPr>
            <a:xfrm>
              <a:off x="2912444" y="2446057"/>
              <a:ext cx="1099772" cy="1786191"/>
            </a:xfrm>
            <a:custGeom>
              <a:avLst/>
              <a:gdLst>
                <a:gd name="connsiteX0" fmla="*/ 1320165 w 1396365"/>
                <a:gd name="connsiteY0" fmla="*/ 2267903 h 2267902"/>
                <a:gd name="connsiteX1" fmla="*/ 36195 w 1396365"/>
                <a:gd name="connsiteY1" fmla="*/ 2245043 h 2267902"/>
                <a:gd name="connsiteX2" fmla="*/ 0 w 1396365"/>
                <a:gd name="connsiteY2" fmla="*/ 2207895 h 2267902"/>
                <a:gd name="connsiteX3" fmla="*/ 39053 w 1396365"/>
                <a:gd name="connsiteY3" fmla="*/ 36195 h 2267902"/>
                <a:gd name="connsiteX4" fmla="*/ 76200 w 1396365"/>
                <a:gd name="connsiteY4" fmla="*/ 0 h 2267902"/>
                <a:gd name="connsiteX5" fmla="*/ 1360170 w 1396365"/>
                <a:gd name="connsiteY5" fmla="*/ 22860 h 2267902"/>
                <a:gd name="connsiteX6" fmla="*/ 1396365 w 1396365"/>
                <a:gd name="connsiteY6" fmla="*/ 60007 h 2267902"/>
                <a:gd name="connsiteX7" fmla="*/ 1357313 w 1396365"/>
                <a:gd name="connsiteY7" fmla="*/ 2231708 h 2267902"/>
                <a:gd name="connsiteX8" fmla="*/ 1320165 w 1396365"/>
                <a:gd name="connsiteY8" fmla="*/ 2267903 h 226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365" h="2267902">
                  <a:moveTo>
                    <a:pt x="1320165" y="2267903"/>
                  </a:moveTo>
                  <a:lnTo>
                    <a:pt x="36195" y="2245043"/>
                  </a:lnTo>
                  <a:cubicBezTo>
                    <a:pt x="16192" y="2245043"/>
                    <a:pt x="0" y="2227897"/>
                    <a:pt x="0" y="2207895"/>
                  </a:cubicBezTo>
                  <a:lnTo>
                    <a:pt x="39053" y="36195"/>
                  </a:lnTo>
                  <a:cubicBezTo>
                    <a:pt x="39053" y="16192"/>
                    <a:pt x="56197" y="0"/>
                    <a:pt x="76200" y="0"/>
                  </a:cubicBezTo>
                  <a:lnTo>
                    <a:pt x="1360170" y="22860"/>
                  </a:lnTo>
                  <a:cubicBezTo>
                    <a:pt x="1380173" y="22860"/>
                    <a:pt x="1396365" y="40005"/>
                    <a:pt x="1396365" y="60007"/>
                  </a:cubicBezTo>
                  <a:lnTo>
                    <a:pt x="1357313" y="2231708"/>
                  </a:lnTo>
                  <a:cubicBezTo>
                    <a:pt x="1356360" y="2251710"/>
                    <a:pt x="1340167" y="2267903"/>
                    <a:pt x="1320165" y="2267903"/>
                  </a:cubicBezTo>
                  <a:close/>
                </a:path>
              </a:pathLst>
            </a:custGeom>
            <a:solidFill>
              <a:srgbClr val="CDFEFE"/>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D7CC7365-05EA-4AAC-8024-63D2AFB71116}"/>
                </a:ext>
              </a:extLst>
            </p:cNvPr>
            <p:cNvGrpSpPr/>
            <p:nvPr/>
          </p:nvGrpSpPr>
          <p:grpSpPr>
            <a:xfrm>
              <a:off x="3349795" y="3780629"/>
              <a:ext cx="224346" cy="223572"/>
              <a:chOff x="3349795" y="3780629"/>
              <a:chExt cx="224346" cy="223572"/>
            </a:xfrm>
          </p:grpSpPr>
          <p:sp>
            <p:nvSpPr>
              <p:cNvPr id="16" name="Freeform: Shape 15">
                <a:extLst>
                  <a:ext uri="{FF2B5EF4-FFF2-40B4-BE49-F238E27FC236}">
                    <a16:creationId xmlns:a16="http://schemas.microsoft.com/office/drawing/2014/main" id="{C57D9E7E-D663-432D-9988-EFF75E117503}"/>
                  </a:ext>
                </a:extLst>
              </p:cNvPr>
              <p:cNvSpPr/>
              <p:nvPr/>
            </p:nvSpPr>
            <p:spPr>
              <a:xfrm>
                <a:off x="3349795" y="3780629"/>
                <a:ext cx="224346" cy="223572"/>
              </a:xfrm>
              <a:custGeom>
                <a:avLst/>
                <a:gdLst>
                  <a:gd name="connsiteX0" fmla="*/ 11 w 284849"/>
                  <a:gd name="connsiteY0" fmla="*/ 139076 h 283866"/>
                  <a:gd name="connsiteX1" fmla="*/ 142886 w 284849"/>
                  <a:gd name="connsiteY1" fmla="*/ 11 h 283866"/>
                  <a:gd name="connsiteX2" fmla="*/ 284808 w 284849"/>
                  <a:gd name="connsiteY2" fmla="*/ 143838 h 283866"/>
                  <a:gd name="connsiteX3" fmla="*/ 140981 w 284849"/>
                  <a:gd name="connsiteY3" fmla="*/ 283856 h 283866"/>
                  <a:gd name="connsiteX4" fmla="*/ 11 w 284849"/>
                  <a:gd name="connsiteY4" fmla="*/ 139076 h 283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9" h="283866">
                    <a:moveTo>
                      <a:pt x="11" y="139076"/>
                    </a:moveTo>
                    <a:cubicBezTo>
                      <a:pt x="963" y="60019"/>
                      <a:pt x="62876" y="-942"/>
                      <a:pt x="142886" y="11"/>
                    </a:cubicBezTo>
                    <a:cubicBezTo>
                      <a:pt x="222896" y="11"/>
                      <a:pt x="286713" y="65733"/>
                      <a:pt x="284808" y="143838"/>
                    </a:cubicBezTo>
                    <a:cubicBezTo>
                      <a:pt x="282903" y="220991"/>
                      <a:pt x="218133" y="284808"/>
                      <a:pt x="140981" y="283856"/>
                    </a:cubicBezTo>
                    <a:cubicBezTo>
                      <a:pt x="61923" y="282903"/>
                      <a:pt x="-942" y="219086"/>
                      <a:pt x="11" y="139076"/>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5C6D637-5E4D-44A1-B102-7A2157DA9AA7}"/>
                  </a:ext>
                </a:extLst>
              </p:cNvPr>
              <p:cNvSpPr/>
              <p:nvPr/>
            </p:nvSpPr>
            <p:spPr>
              <a:xfrm>
                <a:off x="3420299" y="3850404"/>
                <a:ext cx="81041" cy="81793"/>
              </a:xfrm>
              <a:custGeom>
                <a:avLst/>
                <a:gdLst>
                  <a:gd name="connsiteX0" fmla="*/ 102898 w 102897"/>
                  <a:gd name="connsiteY0" fmla="*/ 51435 h 103851"/>
                  <a:gd name="connsiteX1" fmla="*/ 53368 w 102897"/>
                  <a:gd name="connsiteY1" fmla="*/ 103822 h 103851"/>
                  <a:gd name="connsiteX2" fmla="*/ 28 w 102897"/>
                  <a:gd name="connsiteY2" fmla="*/ 54292 h 103851"/>
                  <a:gd name="connsiteX3" fmla="*/ 51463 w 102897"/>
                  <a:gd name="connsiteY3" fmla="*/ 0 h 103851"/>
                  <a:gd name="connsiteX4" fmla="*/ 102898 w 102897"/>
                  <a:gd name="connsiteY4" fmla="*/ 51435 h 10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97" h="103851">
                    <a:moveTo>
                      <a:pt x="102898" y="51435"/>
                    </a:moveTo>
                    <a:cubicBezTo>
                      <a:pt x="102898" y="80010"/>
                      <a:pt x="81943" y="102870"/>
                      <a:pt x="53368" y="103822"/>
                    </a:cubicBezTo>
                    <a:cubicBezTo>
                      <a:pt x="25745" y="104775"/>
                      <a:pt x="1933" y="81915"/>
                      <a:pt x="28" y="54292"/>
                    </a:cubicBezTo>
                    <a:cubicBezTo>
                      <a:pt x="-925" y="24765"/>
                      <a:pt x="22888" y="0"/>
                      <a:pt x="51463" y="0"/>
                    </a:cubicBezTo>
                    <a:cubicBezTo>
                      <a:pt x="79085" y="0"/>
                      <a:pt x="102898" y="23813"/>
                      <a:pt x="102898" y="51435"/>
                    </a:cubicBezTo>
                    <a:close/>
                  </a:path>
                </a:pathLst>
              </a:custGeom>
              <a:solidFill>
                <a:srgbClr val="FCFCFC"/>
              </a:solidFill>
              <a:ln w="9525" cap="flat">
                <a:noFill/>
                <a:prstDash val="solid"/>
                <a:miter/>
              </a:ln>
            </p:spPr>
            <p:txBody>
              <a:bodyPr rtlCol="0" anchor="ctr"/>
              <a:lstStyle/>
              <a:p>
                <a:endParaRPr lang="en-US"/>
              </a:p>
            </p:txBody>
          </p:sp>
        </p:gr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84708" y="487267"/>
            <a:ext cx="7694883" cy="724247"/>
          </a:xfrm>
        </p:spPr>
        <p:txBody>
          <a:bodyPr/>
          <a:lstStyle/>
          <a:p>
            <a:pPr algn="l"/>
            <a:r>
              <a:rPr lang="en-US" sz="3200" dirty="0" err="1"/>
              <a:t>Fungsi</a:t>
            </a:r>
            <a:r>
              <a:rPr lang="en-US" sz="3200" dirty="0"/>
              <a:t> </a:t>
            </a:r>
            <a:r>
              <a:rPr lang="en-US" sz="3200" dirty="0" err="1"/>
              <a:t>Dokumen</a:t>
            </a:r>
            <a:r>
              <a:rPr lang="en-US" sz="3200" dirty="0"/>
              <a:t> </a:t>
            </a:r>
            <a:r>
              <a:rPr lang="en-US" sz="3200" dirty="0" err="1"/>
              <a:t>Aplikasi</a:t>
            </a:r>
            <a:r>
              <a:rPr lang="en-US" sz="3200" dirty="0"/>
              <a:t> </a:t>
            </a:r>
            <a:r>
              <a:rPr lang="en-US" sz="3200" dirty="0" err="1"/>
              <a:t>Khusus</a:t>
            </a:r>
            <a:endParaRPr lang="en-US" sz="3200" dirty="0"/>
          </a:p>
        </p:txBody>
      </p:sp>
      <p:grpSp>
        <p:nvGrpSpPr>
          <p:cNvPr id="26" name="Group 25">
            <a:extLst>
              <a:ext uri="{FF2B5EF4-FFF2-40B4-BE49-F238E27FC236}">
                <a16:creationId xmlns:a16="http://schemas.microsoft.com/office/drawing/2014/main" id="{97C5337F-9915-4CC8-B3F5-F89A222C6E02}"/>
              </a:ext>
            </a:extLst>
          </p:cNvPr>
          <p:cNvGrpSpPr/>
          <p:nvPr/>
        </p:nvGrpSpPr>
        <p:grpSpPr>
          <a:xfrm>
            <a:off x="3303199" y="3851748"/>
            <a:ext cx="2226922" cy="2866313"/>
            <a:chOff x="3657008" y="3846050"/>
            <a:chExt cx="2226922" cy="2866313"/>
          </a:xfrm>
        </p:grpSpPr>
        <p:sp>
          <p:nvSpPr>
            <p:cNvPr id="8" name="Freeform: Shape 7">
              <a:extLst>
                <a:ext uri="{FF2B5EF4-FFF2-40B4-BE49-F238E27FC236}">
                  <a16:creationId xmlns:a16="http://schemas.microsoft.com/office/drawing/2014/main" id="{DEC429C6-5FA7-4F38-A3DC-92ACE0626FB8}"/>
                </a:ext>
              </a:extLst>
            </p:cNvPr>
            <p:cNvSpPr/>
            <p:nvPr/>
          </p:nvSpPr>
          <p:spPr>
            <a:xfrm>
              <a:off x="4510265" y="5518403"/>
              <a:ext cx="1373665" cy="1193960"/>
            </a:xfrm>
            <a:custGeom>
              <a:avLst/>
              <a:gdLst>
                <a:gd name="connsiteX0" fmla="*/ 603980 w 1744122"/>
                <a:gd name="connsiteY0" fmla="*/ 1515955 h 1515954"/>
                <a:gd name="connsiteX1" fmla="*/ 18193 w 1744122"/>
                <a:gd name="connsiteY1" fmla="*/ 836822 h 1515954"/>
                <a:gd name="connsiteX2" fmla="*/ 24860 w 1744122"/>
                <a:gd name="connsiteY2" fmla="*/ 774910 h 1515954"/>
                <a:gd name="connsiteX3" fmla="*/ 1165003 w 1744122"/>
                <a:gd name="connsiteY3" fmla="*/ 8147 h 1515954"/>
                <a:gd name="connsiteX4" fmla="*/ 1203103 w 1744122"/>
                <a:gd name="connsiteY4" fmla="*/ 11958 h 1515954"/>
                <a:gd name="connsiteX5" fmla="*/ 1744123 w 1744122"/>
                <a:gd name="connsiteY5" fmla="*/ 619652 h 1515954"/>
                <a:gd name="connsiteX6" fmla="*/ 1651730 w 1744122"/>
                <a:gd name="connsiteY6" fmla="*/ 733000 h 1515954"/>
                <a:gd name="connsiteX7" fmla="*/ 684943 w 1744122"/>
                <a:gd name="connsiteY7" fmla="*/ 1478808 h 1515954"/>
                <a:gd name="connsiteX8" fmla="*/ 603980 w 1744122"/>
                <a:gd name="connsiteY8" fmla="*/ 1515955 h 151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4122" h="1515954">
                  <a:moveTo>
                    <a:pt x="603980" y="1515955"/>
                  </a:moveTo>
                  <a:cubicBezTo>
                    <a:pt x="458248" y="1343552"/>
                    <a:pt x="53435" y="876827"/>
                    <a:pt x="18193" y="836822"/>
                  </a:cubicBezTo>
                  <a:cubicBezTo>
                    <a:pt x="-7525" y="807295"/>
                    <a:pt x="-6572" y="797770"/>
                    <a:pt x="24860" y="774910"/>
                  </a:cubicBezTo>
                  <a:cubicBezTo>
                    <a:pt x="86773" y="728238"/>
                    <a:pt x="1084993" y="63392"/>
                    <a:pt x="1165003" y="8147"/>
                  </a:cubicBezTo>
                  <a:cubicBezTo>
                    <a:pt x="1181195" y="-3283"/>
                    <a:pt x="1188816" y="-3283"/>
                    <a:pt x="1203103" y="11958"/>
                  </a:cubicBezTo>
                  <a:cubicBezTo>
                    <a:pt x="1383125" y="214840"/>
                    <a:pt x="1564100" y="416770"/>
                    <a:pt x="1744123" y="619652"/>
                  </a:cubicBezTo>
                  <a:cubicBezTo>
                    <a:pt x="1724120" y="666325"/>
                    <a:pt x="1685068" y="698710"/>
                    <a:pt x="1651730" y="733000"/>
                  </a:cubicBezTo>
                  <a:cubicBezTo>
                    <a:pt x="1365028" y="1027322"/>
                    <a:pt x="1044988" y="1278783"/>
                    <a:pt x="684943" y="1478808"/>
                  </a:cubicBezTo>
                  <a:cubicBezTo>
                    <a:pt x="659225" y="1492142"/>
                    <a:pt x="634460" y="1510240"/>
                    <a:pt x="603980" y="1515955"/>
                  </a:cubicBez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C7D081-5D1D-41F0-9208-B65717B7F4ED}"/>
                </a:ext>
              </a:extLst>
            </p:cNvPr>
            <p:cNvSpPr/>
            <p:nvPr/>
          </p:nvSpPr>
          <p:spPr>
            <a:xfrm>
              <a:off x="3657008" y="3846050"/>
              <a:ext cx="1579512" cy="2289420"/>
            </a:xfrm>
            <a:custGeom>
              <a:avLst/>
              <a:gdLst>
                <a:gd name="connsiteX0" fmla="*/ 2005485 w 2005484"/>
                <a:gd name="connsiteY0" fmla="*/ 2294387 h 2906844"/>
                <a:gd name="connsiteX1" fmla="*/ 1502564 w 2005484"/>
                <a:gd name="connsiteY1" fmla="*/ 2638239 h 2906844"/>
                <a:gd name="connsiteX2" fmla="*/ 1095847 w 2005484"/>
                <a:gd name="connsiteY2" fmla="*/ 2906845 h 2906844"/>
                <a:gd name="connsiteX3" fmla="*/ 725324 w 2005484"/>
                <a:gd name="connsiteY3" fmla="*/ 2624904 h 2906844"/>
                <a:gd name="connsiteX4" fmla="*/ 351944 w 2005484"/>
                <a:gd name="connsiteY4" fmla="*/ 2177229 h 2906844"/>
                <a:gd name="connsiteX5" fmla="*/ 249074 w 2005484"/>
                <a:gd name="connsiteY5" fmla="*/ 2015304 h 2906844"/>
                <a:gd name="connsiteX6" fmla="*/ 227167 w 2005484"/>
                <a:gd name="connsiteY6" fmla="*/ 1910529 h 2906844"/>
                <a:gd name="connsiteX7" fmla="*/ 220499 w 2005484"/>
                <a:gd name="connsiteY7" fmla="*/ 1660974 h 2906844"/>
                <a:gd name="connsiteX8" fmla="*/ 201449 w 2005484"/>
                <a:gd name="connsiteY8" fmla="*/ 1409514 h 2906844"/>
                <a:gd name="connsiteX9" fmla="*/ 320512 w 2005484"/>
                <a:gd name="connsiteY9" fmla="*/ 1135194 h 2906844"/>
                <a:gd name="connsiteX10" fmla="*/ 329084 w 2005484"/>
                <a:gd name="connsiteY10" fmla="*/ 1108524 h 2906844"/>
                <a:gd name="connsiteX11" fmla="*/ 238597 w 2005484"/>
                <a:gd name="connsiteY11" fmla="*/ 865637 h 2906844"/>
                <a:gd name="connsiteX12" fmla="*/ 210974 w 2005484"/>
                <a:gd name="connsiteY12" fmla="*/ 813249 h 2906844"/>
                <a:gd name="connsiteX13" fmla="*/ 88102 w 2005484"/>
                <a:gd name="connsiteY13" fmla="*/ 479874 h 2906844"/>
                <a:gd name="connsiteX14" fmla="*/ 12855 w 2005484"/>
                <a:gd name="connsiteY14" fmla="*/ 237939 h 2906844"/>
                <a:gd name="connsiteX15" fmla="*/ 472 w 2005484"/>
                <a:gd name="connsiteY15" fmla="*/ 117924 h 2906844"/>
                <a:gd name="connsiteX16" fmla="*/ 108105 w 2005484"/>
                <a:gd name="connsiteY16" fmla="*/ 3624 h 2906844"/>
                <a:gd name="connsiteX17" fmla="*/ 188114 w 2005484"/>
                <a:gd name="connsiteY17" fmla="*/ 767 h 2906844"/>
                <a:gd name="connsiteX18" fmla="*/ 284317 w 2005484"/>
                <a:gd name="connsiteY18" fmla="*/ 69347 h 2906844"/>
                <a:gd name="connsiteX19" fmla="*/ 410999 w 2005484"/>
                <a:gd name="connsiteY19" fmla="*/ 318902 h 2906844"/>
                <a:gd name="connsiteX20" fmla="*/ 474817 w 2005484"/>
                <a:gd name="connsiteY20" fmla="*/ 467492 h 2906844"/>
                <a:gd name="connsiteX21" fmla="*/ 664364 w 2005484"/>
                <a:gd name="connsiteY21" fmla="*/ 835157 h 2906844"/>
                <a:gd name="connsiteX22" fmla="*/ 689130 w 2005484"/>
                <a:gd name="connsiteY22" fmla="*/ 841824 h 2906844"/>
                <a:gd name="connsiteX23" fmla="*/ 758662 w 2005484"/>
                <a:gd name="connsiteY23" fmla="*/ 815154 h 2906844"/>
                <a:gd name="connsiteX24" fmla="*/ 940589 w 2005484"/>
                <a:gd name="connsiteY24" fmla="*/ 830394 h 2906844"/>
                <a:gd name="connsiteX25" fmla="*/ 987262 w 2005484"/>
                <a:gd name="connsiteY25" fmla="*/ 857064 h 2906844"/>
                <a:gd name="connsiteX26" fmla="*/ 1163474 w 2005484"/>
                <a:gd name="connsiteY26" fmla="*/ 918024 h 2906844"/>
                <a:gd name="connsiteX27" fmla="*/ 1332067 w 2005484"/>
                <a:gd name="connsiteY27" fmla="*/ 979937 h 2906844"/>
                <a:gd name="connsiteX28" fmla="*/ 1627342 w 2005484"/>
                <a:gd name="connsiteY28" fmla="*/ 1078997 h 2906844"/>
                <a:gd name="connsiteX29" fmla="*/ 1854037 w 2005484"/>
                <a:gd name="connsiteY29" fmla="*/ 1292357 h 2906844"/>
                <a:gd name="connsiteX30" fmla="*/ 1879755 w 2005484"/>
                <a:gd name="connsiteY30" fmla="*/ 1525719 h 2906844"/>
                <a:gd name="connsiteX31" fmla="*/ 1927380 w 2005484"/>
                <a:gd name="connsiteY31" fmla="*/ 2072454 h 2906844"/>
                <a:gd name="connsiteX32" fmla="*/ 2005485 w 2005484"/>
                <a:gd name="connsiteY32" fmla="*/ 2294387 h 290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5484" h="2906844">
                  <a:moveTo>
                    <a:pt x="2005485" y="2294387"/>
                  </a:moveTo>
                  <a:cubicBezTo>
                    <a:pt x="1837844" y="2408687"/>
                    <a:pt x="1670205" y="2523939"/>
                    <a:pt x="1502564" y="2638239"/>
                  </a:cubicBezTo>
                  <a:cubicBezTo>
                    <a:pt x="1371119" y="2727775"/>
                    <a:pt x="1229197" y="2818262"/>
                    <a:pt x="1095847" y="2906845"/>
                  </a:cubicBezTo>
                  <a:cubicBezTo>
                    <a:pt x="1025362" y="2854457"/>
                    <a:pt x="855817" y="2739204"/>
                    <a:pt x="725324" y="2624904"/>
                  </a:cubicBezTo>
                  <a:cubicBezTo>
                    <a:pt x="577687" y="2495364"/>
                    <a:pt x="465292" y="2336297"/>
                    <a:pt x="351944" y="2177229"/>
                  </a:cubicBezTo>
                  <a:cubicBezTo>
                    <a:pt x="314797" y="2124842"/>
                    <a:pt x="271934" y="2076264"/>
                    <a:pt x="249074" y="2015304"/>
                  </a:cubicBezTo>
                  <a:cubicBezTo>
                    <a:pt x="235739" y="1981014"/>
                    <a:pt x="229072" y="1945772"/>
                    <a:pt x="227167" y="1910529"/>
                  </a:cubicBezTo>
                  <a:cubicBezTo>
                    <a:pt x="223357" y="1827662"/>
                    <a:pt x="224309" y="1743842"/>
                    <a:pt x="220499" y="1660974"/>
                  </a:cubicBezTo>
                  <a:cubicBezTo>
                    <a:pt x="216689" y="1577154"/>
                    <a:pt x="209069" y="1493334"/>
                    <a:pt x="201449" y="1409514"/>
                  </a:cubicBezTo>
                  <a:cubicBezTo>
                    <a:pt x="191924" y="1296167"/>
                    <a:pt x="209069" y="1195202"/>
                    <a:pt x="320512" y="1135194"/>
                  </a:cubicBezTo>
                  <a:cubicBezTo>
                    <a:pt x="332894" y="1128527"/>
                    <a:pt x="334799" y="1121859"/>
                    <a:pt x="329084" y="1108524"/>
                  </a:cubicBezTo>
                  <a:cubicBezTo>
                    <a:pt x="298605" y="1027562"/>
                    <a:pt x="268124" y="946599"/>
                    <a:pt x="238597" y="865637"/>
                  </a:cubicBezTo>
                  <a:cubicBezTo>
                    <a:pt x="221452" y="852302"/>
                    <a:pt x="217642" y="831347"/>
                    <a:pt x="210974" y="813249"/>
                  </a:cubicBezTo>
                  <a:cubicBezTo>
                    <a:pt x="170017" y="701807"/>
                    <a:pt x="129059" y="591317"/>
                    <a:pt x="88102" y="479874"/>
                  </a:cubicBezTo>
                  <a:cubicBezTo>
                    <a:pt x="62384" y="399864"/>
                    <a:pt x="34762" y="319854"/>
                    <a:pt x="12855" y="237939"/>
                  </a:cubicBezTo>
                  <a:cubicBezTo>
                    <a:pt x="2377" y="198887"/>
                    <a:pt x="-1433" y="157929"/>
                    <a:pt x="472" y="117924"/>
                  </a:cubicBezTo>
                  <a:cubicBezTo>
                    <a:pt x="4282" y="55059"/>
                    <a:pt x="45239" y="10292"/>
                    <a:pt x="108105" y="3624"/>
                  </a:cubicBezTo>
                  <a:cubicBezTo>
                    <a:pt x="134774" y="767"/>
                    <a:pt x="161444" y="-1138"/>
                    <a:pt x="188114" y="767"/>
                  </a:cubicBezTo>
                  <a:cubicBezTo>
                    <a:pt x="236692" y="3624"/>
                    <a:pt x="263362" y="30294"/>
                    <a:pt x="284317" y="69347"/>
                  </a:cubicBezTo>
                  <a:cubicBezTo>
                    <a:pt x="329084" y="151262"/>
                    <a:pt x="370994" y="235082"/>
                    <a:pt x="410999" y="318902"/>
                  </a:cubicBezTo>
                  <a:cubicBezTo>
                    <a:pt x="428144" y="370337"/>
                    <a:pt x="463387" y="413199"/>
                    <a:pt x="474817" y="467492"/>
                  </a:cubicBezTo>
                  <a:cubicBezTo>
                    <a:pt x="527205" y="596079"/>
                    <a:pt x="601499" y="713237"/>
                    <a:pt x="664364" y="835157"/>
                  </a:cubicBezTo>
                  <a:cubicBezTo>
                    <a:pt x="671032" y="847539"/>
                    <a:pt x="677699" y="846587"/>
                    <a:pt x="689130" y="841824"/>
                  </a:cubicBezTo>
                  <a:cubicBezTo>
                    <a:pt x="711989" y="832299"/>
                    <a:pt x="734849" y="823727"/>
                    <a:pt x="758662" y="815154"/>
                  </a:cubicBezTo>
                  <a:cubicBezTo>
                    <a:pt x="821527" y="793247"/>
                    <a:pt x="882487" y="799914"/>
                    <a:pt x="940589" y="830394"/>
                  </a:cubicBezTo>
                  <a:cubicBezTo>
                    <a:pt x="956782" y="838967"/>
                    <a:pt x="973927" y="845634"/>
                    <a:pt x="987262" y="857064"/>
                  </a:cubicBezTo>
                  <a:cubicBezTo>
                    <a:pt x="1038697" y="898974"/>
                    <a:pt x="1096799" y="915167"/>
                    <a:pt x="1163474" y="918024"/>
                  </a:cubicBezTo>
                  <a:cubicBezTo>
                    <a:pt x="1225387" y="919929"/>
                    <a:pt x="1281585" y="947552"/>
                    <a:pt x="1332067" y="979937"/>
                  </a:cubicBezTo>
                  <a:cubicBezTo>
                    <a:pt x="1422555" y="1037087"/>
                    <a:pt x="1520662" y="1066614"/>
                    <a:pt x="1627342" y="1078997"/>
                  </a:cubicBezTo>
                  <a:cubicBezTo>
                    <a:pt x="1758787" y="1093284"/>
                    <a:pt x="1824510" y="1162817"/>
                    <a:pt x="1854037" y="1292357"/>
                  </a:cubicBezTo>
                  <a:cubicBezTo>
                    <a:pt x="1871182" y="1369509"/>
                    <a:pt x="1872135" y="1448567"/>
                    <a:pt x="1879755" y="1525719"/>
                  </a:cubicBezTo>
                  <a:cubicBezTo>
                    <a:pt x="1896899" y="1707647"/>
                    <a:pt x="1902614" y="1890527"/>
                    <a:pt x="1927380" y="2072454"/>
                  </a:cubicBezTo>
                  <a:cubicBezTo>
                    <a:pt x="1940714" y="2151512"/>
                    <a:pt x="1967385" y="2224854"/>
                    <a:pt x="2005485" y="2294387"/>
                  </a:cubicBezTo>
                  <a:close/>
                </a:path>
              </a:pathLst>
            </a:custGeom>
            <a:solidFill>
              <a:srgbClr val="FECBA3"/>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16EB093C-9895-4528-8D5E-E11F9AFB3743}"/>
              </a:ext>
            </a:extLst>
          </p:cNvPr>
          <p:cNvGrpSpPr/>
          <p:nvPr/>
        </p:nvGrpSpPr>
        <p:grpSpPr>
          <a:xfrm>
            <a:off x="2871765" y="2870067"/>
            <a:ext cx="768189" cy="768628"/>
            <a:chOff x="3080486" y="2868723"/>
            <a:chExt cx="768189" cy="768628"/>
          </a:xfrm>
        </p:grpSpPr>
        <p:sp>
          <p:nvSpPr>
            <p:cNvPr id="15" name="Freeform: Shape 14">
              <a:extLst>
                <a:ext uri="{FF2B5EF4-FFF2-40B4-BE49-F238E27FC236}">
                  <a16:creationId xmlns:a16="http://schemas.microsoft.com/office/drawing/2014/main" id="{FCD3EC72-94E7-45E2-8565-C80D87BB0D3D}"/>
                </a:ext>
              </a:extLst>
            </p:cNvPr>
            <p:cNvSpPr/>
            <p:nvPr/>
          </p:nvSpPr>
          <p:spPr>
            <a:xfrm>
              <a:off x="3080486" y="2868723"/>
              <a:ext cx="768189" cy="768628"/>
            </a:xfrm>
            <a:custGeom>
              <a:avLst/>
              <a:gdLst>
                <a:gd name="connsiteX0" fmla="*/ 169545 w 975359"/>
                <a:gd name="connsiteY0" fmla="*/ 667307 h 975916"/>
                <a:gd name="connsiteX1" fmla="*/ 170497 w 975359"/>
                <a:gd name="connsiteY1" fmla="*/ 420609 h 975916"/>
                <a:gd name="connsiteX2" fmla="*/ 133350 w 975359"/>
                <a:gd name="connsiteY2" fmla="*/ 384415 h 975916"/>
                <a:gd name="connsiteX3" fmla="*/ 32385 w 975359"/>
                <a:gd name="connsiteY3" fmla="*/ 381557 h 975916"/>
                <a:gd name="connsiteX4" fmla="*/ 0 w 975359"/>
                <a:gd name="connsiteY4" fmla="*/ 350124 h 975916"/>
                <a:gd name="connsiteX5" fmla="*/ 5715 w 975359"/>
                <a:gd name="connsiteY5" fmla="*/ 100570 h 975916"/>
                <a:gd name="connsiteX6" fmla="*/ 27622 w 975359"/>
                <a:gd name="connsiteY6" fmla="*/ 72947 h 975916"/>
                <a:gd name="connsiteX7" fmla="*/ 432435 w 975359"/>
                <a:gd name="connsiteY7" fmla="*/ 2462 h 975916"/>
                <a:gd name="connsiteX8" fmla="*/ 787718 w 975359"/>
                <a:gd name="connsiteY8" fmla="*/ 51039 h 975916"/>
                <a:gd name="connsiteX9" fmla="*/ 942975 w 975359"/>
                <a:gd name="connsiteY9" fmla="*/ 82472 h 975916"/>
                <a:gd name="connsiteX10" fmla="*/ 975360 w 975359"/>
                <a:gd name="connsiteY10" fmla="*/ 118667 h 975916"/>
                <a:gd name="connsiteX11" fmla="*/ 973455 w 975359"/>
                <a:gd name="connsiteY11" fmla="*/ 361554 h 975916"/>
                <a:gd name="connsiteX12" fmla="*/ 941070 w 975359"/>
                <a:gd name="connsiteY12" fmla="*/ 393940 h 975916"/>
                <a:gd name="connsiteX13" fmla="*/ 829628 w 975359"/>
                <a:gd name="connsiteY13" fmla="*/ 392987 h 975916"/>
                <a:gd name="connsiteX14" fmla="*/ 802005 w 975359"/>
                <a:gd name="connsiteY14" fmla="*/ 421562 h 975916"/>
                <a:gd name="connsiteX15" fmla="*/ 797243 w 975359"/>
                <a:gd name="connsiteY15" fmla="*/ 799704 h 975916"/>
                <a:gd name="connsiteX16" fmla="*/ 792480 w 975359"/>
                <a:gd name="connsiteY16" fmla="*/ 941627 h 975916"/>
                <a:gd name="connsiteX17" fmla="*/ 755332 w 975359"/>
                <a:gd name="connsiteY17" fmla="*/ 975917 h 975916"/>
                <a:gd name="connsiteX18" fmla="*/ 256222 w 975359"/>
                <a:gd name="connsiteY18" fmla="*/ 969250 h 975916"/>
                <a:gd name="connsiteX19" fmla="*/ 249555 w 975359"/>
                <a:gd name="connsiteY19" fmla="*/ 969250 h 975916"/>
                <a:gd name="connsiteX20" fmla="*/ 164782 w 975359"/>
                <a:gd name="connsiteY20" fmla="*/ 880667 h 975916"/>
                <a:gd name="connsiteX21" fmla="*/ 164782 w 975359"/>
                <a:gd name="connsiteY21" fmla="*/ 668259 h 975916"/>
                <a:gd name="connsiteX22" fmla="*/ 169545 w 975359"/>
                <a:gd name="connsiteY22" fmla="*/ 667307 h 97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5359" h="975916">
                  <a:moveTo>
                    <a:pt x="169545" y="667307"/>
                  </a:moveTo>
                  <a:cubicBezTo>
                    <a:pt x="169545" y="585392"/>
                    <a:pt x="167640" y="502524"/>
                    <a:pt x="170497" y="420609"/>
                  </a:cubicBezTo>
                  <a:cubicBezTo>
                    <a:pt x="171450" y="389177"/>
                    <a:pt x="161925" y="382509"/>
                    <a:pt x="133350" y="384415"/>
                  </a:cubicBezTo>
                  <a:cubicBezTo>
                    <a:pt x="100013" y="386320"/>
                    <a:pt x="65722" y="381557"/>
                    <a:pt x="32385" y="381557"/>
                  </a:cubicBezTo>
                  <a:cubicBezTo>
                    <a:pt x="9525" y="381557"/>
                    <a:pt x="0" y="372984"/>
                    <a:pt x="0" y="350124"/>
                  </a:cubicBezTo>
                  <a:cubicBezTo>
                    <a:pt x="953" y="267257"/>
                    <a:pt x="-953" y="183437"/>
                    <a:pt x="5715" y="100570"/>
                  </a:cubicBezTo>
                  <a:cubicBezTo>
                    <a:pt x="6668" y="84377"/>
                    <a:pt x="11430" y="75804"/>
                    <a:pt x="27622" y="72947"/>
                  </a:cubicBezTo>
                  <a:cubicBezTo>
                    <a:pt x="162878" y="52945"/>
                    <a:pt x="295275" y="15797"/>
                    <a:pt x="432435" y="2462"/>
                  </a:cubicBezTo>
                  <a:cubicBezTo>
                    <a:pt x="554355" y="-9921"/>
                    <a:pt x="670560" y="27227"/>
                    <a:pt x="787718" y="51039"/>
                  </a:cubicBezTo>
                  <a:cubicBezTo>
                    <a:pt x="839153" y="61517"/>
                    <a:pt x="890588" y="72947"/>
                    <a:pt x="942975" y="82472"/>
                  </a:cubicBezTo>
                  <a:cubicBezTo>
                    <a:pt x="965835" y="86282"/>
                    <a:pt x="975360" y="93902"/>
                    <a:pt x="975360" y="118667"/>
                  </a:cubicBezTo>
                  <a:cubicBezTo>
                    <a:pt x="973455" y="199629"/>
                    <a:pt x="973455" y="280592"/>
                    <a:pt x="973455" y="361554"/>
                  </a:cubicBezTo>
                  <a:cubicBezTo>
                    <a:pt x="973455" y="383462"/>
                    <a:pt x="964882" y="394892"/>
                    <a:pt x="941070" y="393940"/>
                  </a:cubicBezTo>
                  <a:cubicBezTo>
                    <a:pt x="903922" y="392987"/>
                    <a:pt x="866775" y="394892"/>
                    <a:pt x="829628" y="392987"/>
                  </a:cubicBezTo>
                  <a:cubicBezTo>
                    <a:pt x="806768" y="392034"/>
                    <a:pt x="802005" y="399654"/>
                    <a:pt x="802005" y="421562"/>
                  </a:cubicBezTo>
                  <a:cubicBezTo>
                    <a:pt x="801053" y="547292"/>
                    <a:pt x="799147" y="673975"/>
                    <a:pt x="797243" y="799704"/>
                  </a:cubicBezTo>
                  <a:cubicBezTo>
                    <a:pt x="796290" y="847329"/>
                    <a:pt x="792480" y="894002"/>
                    <a:pt x="792480" y="941627"/>
                  </a:cubicBezTo>
                  <a:cubicBezTo>
                    <a:pt x="792480" y="969250"/>
                    <a:pt x="781050" y="975917"/>
                    <a:pt x="755332" y="975917"/>
                  </a:cubicBezTo>
                  <a:cubicBezTo>
                    <a:pt x="588645" y="975917"/>
                    <a:pt x="421957" y="974965"/>
                    <a:pt x="256222" y="969250"/>
                  </a:cubicBezTo>
                  <a:cubicBezTo>
                    <a:pt x="254318" y="969250"/>
                    <a:pt x="251460" y="969250"/>
                    <a:pt x="249555" y="969250"/>
                  </a:cubicBezTo>
                  <a:cubicBezTo>
                    <a:pt x="164782" y="967345"/>
                    <a:pt x="164782" y="967345"/>
                    <a:pt x="164782" y="880667"/>
                  </a:cubicBezTo>
                  <a:cubicBezTo>
                    <a:pt x="164782" y="810182"/>
                    <a:pt x="164782" y="738745"/>
                    <a:pt x="164782" y="668259"/>
                  </a:cubicBezTo>
                  <a:cubicBezTo>
                    <a:pt x="165735" y="667307"/>
                    <a:pt x="167640" y="667307"/>
                    <a:pt x="169545" y="667307"/>
                  </a:cubicBezTo>
                  <a:close/>
                </a:path>
              </a:pathLst>
            </a:custGeom>
            <a:solidFill>
              <a:schemeClr val="accent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F088C32-7B1E-4F79-99D5-D2B5E6091D3B}"/>
                </a:ext>
              </a:extLst>
            </p:cNvPr>
            <p:cNvSpPr/>
            <p:nvPr/>
          </p:nvSpPr>
          <p:spPr>
            <a:xfrm>
              <a:off x="3343687" y="2932816"/>
              <a:ext cx="242763" cy="95344"/>
            </a:xfrm>
            <a:custGeom>
              <a:avLst/>
              <a:gdLst>
                <a:gd name="connsiteX0" fmla="*/ 156355 w 308233"/>
                <a:gd name="connsiteY0" fmla="*/ 140 h 121056"/>
                <a:gd name="connsiteX1" fmla="*/ 290658 w 308233"/>
                <a:gd name="connsiteY1" fmla="*/ 17285 h 121056"/>
                <a:gd name="connsiteX2" fmla="*/ 300183 w 308233"/>
                <a:gd name="connsiteY2" fmla="*/ 45860 h 121056"/>
                <a:gd name="connsiteX3" fmla="*/ 5860 w 308233"/>
                <a:gd name="connsiteY3" fmla="*/ 38240 h 121056"/>
                <a:gd name="connsiteX4" fmla="*/ 15385 w 308233"/>
                <a:gd name="connsiteY4" fmla="*/ 14428 h 121056"/>
                <a:gd name="connsiteX5" fmla="*/ 156355 w 308233"/>
                <a:gd name="connsiteY5" fmla="*/ 140 h 1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33" h="121056">
                  <a:moveTo>
                    <a:pt x="156355" y="140"/>
                  </a:moveTo>
                  <a:cubicBezTo>
                    <a:pt x="195408" y="-812"/>
                    <a:pt x="243033" y="5855"/>
                    <a:pt x="290658" y="17285"/>
                  </a:cubicBezTo>
                  <a:cubicBezTo>
                    <a:pt x="311612" y="22048"/>
                    <a:pt x="312565" y="29668"/>
                    <a:pt x="300183" y="45860"/>
                  </a:cubicBezTo>
                  <a:cubicBezTo>
                    <a:pt x="226840" y="149683"/>
                    <a:pt x="76345" y="144920"/>
                    <a:pt x="5860" y="38240"/>
                  </a:cubicBezTo>
                  <a:cubicBezTo>
                    <a:pt x="-4617" y="22048"/>
                    <a:pt x="-807" y="18238"/>
                    <a:pt x="15385" y="14428"/>
                  </a:cubicBezTo>
                  <a:cubicBezTo>
                    <a:pt x="59200" y="2998"/>
                    <a:pt x="103015" y="-812"/>
                    <a:pt x="156355" y="140"/>
                  </a:cubicBezTo>
                  <a:close/>
                </a:path>
              </a:pathLst>
            </a:custGeom>
            <a:solidFill>
              <a:srgbClr val="FEFEFD"/>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0354B706-451B-4070-898A-3E98B5784C87}"/>
              </a:ext>
            </a:extLst>
          </p:cNvPr>
          <p:cNvGrpSpPr/>
          <p:nvPr/>
        </p:nvGrpSpPr>
        <p:grpSpPr>
          <a:xfrm>
            <a:off x="3693934" y="2843364"/>
            <a:ext cx="1045403" cy="889456"/>
            <a:chOff x="3794678" y="2932816"/>
            <a:chExt cx="901542" cy="767055"/>
          </a:xfrm>
        </p:grpSpPr>
        <p:sp>
          <p:nvSpPr>
            <p:cNvPr id="27" name="Rectangle 26">
              <a:extLst>
                <a:ext uri="{FF2B5EF4-FFF2-40B4-BE49-F238E27FC236}">
                  <a16:creationId xmlns:a16="http://schemas.microsoft.com/office/drawing/2014/main" id="{5EC024E3-1684-46E1-A3E4-A9A045A65E76}"/>
                </a:ext>
              </a:extLst>
            </p:cNvPr>
            <p:cNvSpPr/>
            <p:nvPr/>
          </p:nvSpPr>
          <p:spPr>
            <a:xfrm>
              <a:off x="4012216" y="2932816"/>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DED031-2EE5-400B-AAFA-6F6CE99839F2}"/>
                </a:ext>
              </a:extLst>
            </p:cNvPr>
            <p:cNvSpPr/>
            <p:nvPr/>
          </p:nvSpPr>
          <p:spPr>
            <a:xfrm>
              <a:off x="4202995" y="3157844"/>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C9B239-9881-4825-96B0-989FF7E6A63F}"/>
                </a:ext>
              </a:extLst>
            </p:cNvPr>
            <p:cNvSpPr/>
            <p:nvPr/>
          </p:nvSpPr>
          <p:spPr>
            <a:xfrm>
              <a:off x="3965169" y="3382872"/>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F94F989-7CED-429B-9CF3-5CDC844F9ACA}"/>
                </a:ext>
              </a:extLst>
            </p:cNvPr>
            <p:cNvSpPr/>
            <p:nvPr/>
          </p:nvSpPr>
          <p:spPr>
            <a:xfrm>
              <a:off x="3794678" y="3607900"/>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ersegi Panjang 2">
            <a:extLst>
              <a:ext uri="{FF2B5EF4-FFF2-40B4-BE49-F238E27FC236}">
                <a16:creationId xmlns:a16="http://schemas.microsoft.com/office/drawing/2014/main" id="{6D6A3DF3-D89B-9D47-85B1-FF712A001A2B}"/>
              </a:ext>
            </a:extLst>
          </p:cNvPr>
          <p:cNvSpPr/>
          <p:nvPr/>
        </p:nvSpPr>
        <p:spPr>
          <a:xfrm>
            <a:off x="4893291" y="1321344"/>
            <a:ext cx="7045542" cy="3416320"/>
          </a:xfrm>
          <a:prstGeom prst="rect">
            <a:avLst/>
          </a:prstGeom>
        </p:spPr>
        <p:txBody>
          <a:bodyPr wrap="square">
            <a:spAutoFit/>
          </a:bodyPr>
          <a:lstStyle/>
          <a:p>
            <a:pPr marL="342900" indent="-342900">
              <a:buFont typeface="+mj-lt"/>
              <a:buAutoNum type="arabicPeriod"/>
            </a:pPr>
            <a:r>
              <a:rPr lang="id-ID" dirty="0">
                <a:solidFill>
                  <a:srgbClr val="333333"/>
                </a:solidFill>
                <a:latin typeface="open sans" panose="020B0606030504020204" pitchFamily="34" charset="0"/>
              </a:rPr>
              <a:t>Sebagai bentuk perjanjian antara pemilik sistem</a:t>
            </a:r>
            <a:r>
              <a:rPr lang="id-ID" i="1" dirty="0">
                <a:solidFill>
                  <a:srgbClr val="333333"/>
                </a:solidFill>
                <a:latin typeface="open sans" panose="020B0606030504020204" pitchFamily="34" charset="0"/>
              </a:rPr>
              <a:t> </a:t>
            </a:r>
            <a:r>
              <a:rPr lang="id-ID" dirty="0">
                <a:solidFill>
                  <a:srgbClr val="333333"/>
                </a:solidFill>
                <a:latin typeface="open sans" panose="020B0606030504020204" pitchFamily="34" charset="0"/>
              </a:rPr>
              <a:t>dan pengembang</a:t>
            </a:r>
            <a:r>
              <a:rPr lang="id-ID" i="1" dirty="0">
                <a:solidFill>
                  <a:srgbClr val="333333"/>
                </a:solidFill>
                <a:latin typeface="open sans" panose="020B0606030504020204" pitchFamily="34" charset="0"/>
              </a:rPr>
              <a:t> </a:t>
            </a:r>
            <a:r>
              <a:rPr lang="id-ID" dirty="0">
                <a:solidFill>
                  <a:srgbClr val="333333"/>
                </a:solidFill>
                <a:latin typeface="open sans" panose="020B0606030504020204" pitchFamily="34" charset="0"/>
              </a:rPr>
              <a:t>tentang </a:t>
            </a:r>
            <a:r>
              <a:rPr lang="id-ID" i="1" dirty="0" err="1">
                <a:solidFill>
                  <a:srgbClr val="333333"/>
                </a:solidFill>
                <a:latin typeface="open sans" panose="020B0606030504020204" pitchFamily="34" charset="0"/>
              </a:rPr>
              <a:t>software</a:t>
            </a:r>
            <a:r>
              <a:rPr lang="id-ID" i="1" dirty="0">
                <a:solidFill>
                  <a:srgbClr val="333333"/>
                </a:solidFill>
                <a:latin typeface="open sans" panose="020B0606030504020204" pitchFamily="34" charset="0"/>
              </a:rPr>
              <a:t> </a:t>
            </a:r>
            <a:r>
              <a:rPr lang="id-ID" dirty="0">
                <a:solidFill>
                  <a:srgbClr val="333333"/>
                </a:solidFill>
                <a:latin typeface="open sans" panose="020B0606030504020204" pitchFamily="34" charset="0"/>
              </a:rPr>
              <a:t>apa yang akan dibuat.</a:t>
            </a:r>
          </a:p>
          <a:p>
            <a:pPr marL="342900" indent="-342900">
              <a:buFont typeface="+mj-lt"/>
              <a:buAutoNum type="arabicPeriod"/>
            </a:pPr>
            <a:r>
              <a:rPr lang="id-ID" dirty="0">
                <a:solidFill>
                  <a:srgbClr val="333333"/>
                </a:solidFill>
                <a:latin typeface="open sans" panose="020B0606030504020204" pitchFamily="34" charset="0"/>
              </a:rPr>
              <a:t>Mengurangi beban dalam proses pengembangan </a:t>
            </a:r>
            <a:r>
              <a:rPr lang="id-ID" i="1" dirty="0" err="1">
                <a:solidFill>
                  <a:srgbClr val="333333"/>
                </a:solidFill>
                <a:latin typeface="open sans" panose="020B0606030504020204" pitchFamily="34" charset="0"/>
              </a:rPr>
              <a:t>software</a:t>
            </a:r>
            <a:r>
              <a:rPr lang="id-ID" dirty="0">
                <a:solidFill>
                  <a:srgbClr val="333333"/>
                </a:solidFill>
                <a:latin typeface="open sans" panose="020B0606030504020204" pitchFamily="34" charset="0"/>
              </a:rPr>
              <a:t>.</a:t>
            </a:r>
          </a:p>
          <a:p>
            <a:pPr marL="342900" indent="-342900">
              <a:buFont typeface="+mj-lt"/>
              <a:buAutoNum type="arabicPeriod"/>
            </a:pPr>
            <a:r>
              <a:rPr lang="id-ID" dirty="0">
                <a:solidFill>
                  <a:srgbClr val="333333"/>
                </a:solidFill>
                <a:latin typeface="open sans" panose="020B0606030504020204" pitchFamily="34" charset="0"/>
              </a:rPr>
              <a:t>Sebagai bahan perkiraan biaya dan rencana penjadwalan.</a:t>
            </a:r>
          </a:p>
          <a:p>
            <a:pPr marL="342900" indent="-342900">
              <a:buFont typeface="+mj-lt"/>
              <a:buAutoNum type="arabicPeriod"/>
            </a:pPr>
            <a:r>
              <a:rPr lang="id-ID" dirty="0">
                <a:solidFill>
                  <a:srgbClr val="333333"/>
                </a:solidFill>
                <a:latin typeface="open sans" panose="020B0606030504020204" pitchFamily="34" charset="0"/>
              </a:rPr>
              <a:t>Sebagai dasar validasi dan verifikasi </a:t>
            </a:r>
            <a:r>
              <a:rPr lang="id-ID" i="1" dirty="0" err="1">
                <a:solidFill>
                  <a:srgbClr val="333333"/>
                </a:solidFill>
                <a:latin typeface="open sans" panose="020B0606030504020204" pitchFamily="34" charset="0"/>
              </a:rPr>
              <a:t>software</a:t>
            </a:r>
            <a:r>
              <a:rPr lang="id-ID" i="1" dirty="0">
                <a:solidFill>
                  <a:srgbClr val="333333"/>
                </a:solidFill>
                <a:latin typeface="open sans" panose="020B0606030504020204" pitchFamily="34" charset="0"/>
              </a:rPr>
              <a:t> </a:t>
            </a:r>
            <a:r>
              <a:rPr lang="id-ID" dirty="0">
                <a:solidFill>
                  <a:srgbClr val="333333"/>
                </a:solidFill>
                <a:latin typeface="open sans" panose="020B0606030504020204" pitchFamily="34" charset="0"/>
              </a:rPr>
              <a:t>di ujung penyelesaian proyek nantinya.</a:t>
            </a:r>
          </a:p>
          <a:p>
            <a:pPr marL="342900" indent="-342900">
              <a:buFont typeface="+mj-lt"/>
              <a:buAutoNum type="arabicPeriod"/>
            </a:pPr>
            <a:r>
              <a:rPr lang="id-ID" dirty="0">
                <a:solidFill>
                  <a:srgbClr val="333333"/>
                </a:solidFill>
                <a:latin typeface="open sans" panose="020B0606030504020204" pitchFamily="34" charset="0"/>
              </a:rPr>
              <a:t>Memfasilitasi transfer, semisal </a:t>
            </a:r>
            <a:r>
              <a:rPr lang="id-ID" i="1" dirty="0" err="1">
                <a:solidFill>
                  <a:srgbClr val="333333"/>
                </a:solidFill>
                <a:latin typeface="open sans" panose="020B0606030504020204" pitchFamily="34" charset="0"/>
              </a:rPr>
              <a:t>software</a:t>
            </a:r>
            <a:r>
              <a:rPr lang="id-ID" i="1" dirty="0">
                <a:solidFill>
                  <a:srgbClr val="333333"/>
                </a:solidFill>
                <a:latin typeface="open sans" panose="020B0606030504020204" pitchFamily="34" charset="0"/>
              </a:rPr>
              <a:t> </a:t>
            </a:r>
            <a:r>
              <a:rPr lang="id-ID" dirty="0">
                <a:solidFill>
                  <a:srgbClr val="333333"/>
                </a:solidFill>
                <a:latin typeface="open sans" panose="020B0606030504020204" pitchFamily="34" charset="0"/>
              </a:rPr>
              <a:t>tersebut ingin ditransfer ke pengguna atau vendor yang lain. </a:t>
            </a:r>
          </a:p>
          <a:p>
            <a:pPr marL="342900" indent="-342900">
              <a:buFont typeface="+mj-lt"/>
              <a:buAutoNum type="arabicPeriod"/>
            </a:pPr>
            <a:r>
              <a:rPr lang="id-ID" dirty="0">
                <a:solidFill>
                  <a:srgbClr val="333333"/>
                </a:solidFill>
                <a:latin typeface="open sans" panose="020B0606030504020204" pitchFamily="34" charset="0"/>
              </a:rPr>
              <a:t>Mendasari perbaikan produk </a:t>
            </a:r>
            <a:r>
              <a:rPr lang="id-ID" i="1" dirty="0" err="1">
                <a:solidFill>
                  <a:srgbClr val="333333"/>
                </a:solidFill>
                <a:latin typeface="open sans" panose="020B0606030504020204" pitchFamily="34" charset="0"/>
              </a:rPr>
              <a:t>software</a:t>
            </a:r>
            <a:r>
              <a:rPr lang="id-ID" i="1" dirty="0">
                <a:solidFill>
                  <a:srgbClr val="333333"/>
                </a:solidFill>
                <a:latin typeface="open sans" panose="020B0606030504020204" pitchFamily="34" charset="0"/>
              </a:rPr>
              <a:t> </a:t>
            </a:r>
            <a:r>
              <a:rPr lang="id-ID" dirty="0">
                <a:solidFill>
                  <a:srgbClr val="333333"/>
                </a:solidFill>
                <a:latin typeface="open sans" panose="020B0606030504020204" pitchFamily="34" charset="0"/>
              </a:rPr>
              <a:t>di kemudian hari. Jadi, kadang SRS boleh diperbaiki dengan alasan dan mekanisme tertentu serta atas kesepakatan antara pemilik sistem</a:t>
            </a:r>
            <a:r>
              <a:rPr lang="id-ID" i="1" dirty="0">
                <a:solidFill>
                  <a:srgbClr val="333333"/>
                </a:solidFill>
                <a:latin typeface="open sans" panose="020B0606030504020204" pitchFamily="34" charset="0"/>
              </a:rPr>
              <a:t> </a:t>
            </a:r>
            <a:r>
              <a:rPr lang="id-ID" dirty="0">
                <a:solidFill>
                  <a:srgbClr val="333333"/>
                </a:solidFill>
                <a:latin typeface="open sans" panose="020B0606030504020204" pitchFamily="34" charset="0"/>
              </a:rPr>
              <a:t>dan </a:t>
            </a:r>
            <a:r>
              <a:rPr lang="id-ID" i="1" dirty="0">
                <a:solidFill>
                  <a:srgbClr val="333333"/>
                </a:solidFill>
                <a:latin typeface="open sans" panose="020B0606030504020204" pitchFamily="34" charset="0"/>
              </a:rPr>
              <a:t>developer</a:t>
            </a:r>
            <a:r>
              <a:rPr lang="id-ID" dirty="0">
                <a:solidFill>
                  <a:srgbClr val="333333"/>
                </a:solidFill>
                <a:latin typeface="open sans" panose="020B0606030504020204" pitchFamily="34" charset="0"/>
              </a:rPr>
              <a:t>.</a:t>
            </a:r>
            <a:endParaRPr lang="id-ID"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2737942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378333" y="339509"/>
            <a:ext cx="7518393" cy="724247"/>
          </a:xfrm>
        </p:spPr>
        <p:txBody>
          <a:bodyPr/>
          <a:lstStyle/>
          <a:p>
            <a:r>
              <a:rPr lang="en-US" dirty="0" err="1"/>
              <a:t>Karakteristik</a:t>
            </a:r>
            <a:r>
              <a:rPr lang="en-US" dirty="0"/>
              <a:t> </a:t>
            </a:r>
            <a:r>
              <a:rPr lang="en-US" dirty="0" err="1"/>
              <a:t>Dokumen</a:t>
            </a:r>
            <a:endParaRPr lang="en-US" dirty="0"/>
          </a:p>
        </p:txBody>
      </p:sp>
      <p:grpSp>
        <p:nvGrpSpPr>
          <p:cNvPr id="10" name="Group 9">
            <a:extLst>
              <a:ext uri="{FF2B5EF4-FFF2-40B4-BE49-F238E27FC236}">
                <a16:creationId xmlns:a16="http://schemas.microsoft.com/office/drawing/2014/main" id="{8E7E09BA-CE23-490A-98A9-0B792A68FB41}"/>
              </a:ext>
            </a:extLst>
          </p:cNvPr>
          <p:cNvGrpSpPr/>
          <p:nvPr/>
        </p:nvGrpSpPr>
        <p:grpSpPr>
          <a:xfrm>
            <a:off x="3711532" y="4279196"/>
            <a:ext cx="7791616" cy="553998"/>
            <a:chOff x="3501010" y="4052101"/>
            <a:chExt cx="7791616" cy="553998"/>
          </a:xfrm>
        </p:grpSpPr>
        <p:sp>
          <p:nvSpPr>
            <p:cNvPr id="11" name="TextBox 10">
              <a:extLst>
                <a:ext uri="{FF2B5EF4-FFF2-40B4-BE49-F238E27FC236}">
                  <a16:creationId xmlns:a16="http://schemas.microsoft.com/office/drawing/2014/main" id="{82E88DA6-0890-4D96-BE53-07CA47A504BB}"/>
                </a:ext>
              </a:extLst>
            </p:cNvPr>
            <p:cNvSpPr txBox="1"/>
            <p:nvPr/>
          </p:nvSpPr>
          <p:spPr>
            <a:xfrm>
              <a:off x="5436095" y="4098268"/>
              <a:ext cx="5856531" cy="461665"/>
            </a:xfrm>
            <a:prstGeom prst="rect">
              <a:avLst/>
            </a:prstGeom>
            <a:noFill/>
          </p:spPr>
          <p:txBody>
            <a:bodyPr wrap="square" rtlCol="0" anchor="ctr">
              <a:spAutoFit/>
            </a:bodyPr>
            <a:lstStyle/>
            <a:p>
              <a:r>
                <a:rPr lang="en-US" altLang="ko-KR" sz="1200" b="1"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12" name="TextBox 11">
              <a:extLst>
                <a:ext uri="{FF2B5EF4-FFF2-40B4-BE49-F238E27FC236}">
                  <a16:creationId xmlns:a16="http://schemas.microsoft.com/office/drawing/2014/main" id="{F94259D1-5334-45B8-A6F6-9AB75FF778C8}"/>
                </a:ext>
              </a:extLst>
            </p:cNvPr>
            <p:cNvSpPr txBox="1"/>
            <p:nvPr/>
          </p:nvSpPr>
          <p:spPr>
            <a:xfrm>
              <a:off x="3501010" y="4052101"/>
              <a:ext cx="1841306" cy="553998"/>
            </a:xfrm>
            <a:prstGeom prst="rect">
              <a:avLst/>
            </a:prstGeom>
            <a:noFill/>
          </p:spPr>
          <p:txBody>
            <a:bodyPr wrap="square" lIns="0" tIns="0" rIns="0" bIns="0" rtlCol="0" anchor="ctr">
              <a:spAutoFit/>
            </a:bodyPr>
            <a:lstStyle/>
            <a:p>
              <a:r>
                <a:rPr lang="en-US" altLang="ko-KR" sz="3600" b="1" dirty="0">
                  <a:solidFill>
                    <a:schemeClr val="bg1"/>
                  </a:solidFill>
                  <a:cs typeface="Arial" pitchFamily="34" charset="0"/>
                </a:rPr>
                <a:t>$62,000</a:t>
              </a:r>
              <a:endParaRPr lang="ko-KR" altLang="en-US" sz="3600" b="1" dirty="0">
                <a:solidFill>
                  <a:schemeClr val="bg1"/>
                </a:solidFill>
                <a:cs typeface="Arial" pitchFamily="34" charset="0"/>
              </a:endParaRPr>
            </a:p>
          </p:txBody>
        </p:sp>
      </p:grpSp>
      <p:sp>
        <p:nvSpPr>
          <p:cNvPr id="18" name="Rounded Rectangle 2">
            <a:extLst>
              <a:ext uri="{FF2B5EF4-FFF2-40B4-BE49-F238E27FC236}">
                <a16:creationId xmlns:a16="http://schemas.microsoft.com/office/drawing/2014/main" id="{687F4C3E-6477-4E29-969B-A3A188443631}"/>
              </a:ext>
            </a:extLst>
          </p:cNvPr>
          <p:cNvSpPr/>
          <p:nvPr/>
        </p:nvSpPr>
        <p:spPr>
          <a:xfrm>
            <a:off x="7370099" y="5465860"/>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9" name="Rounded Rectangle 3">
            <a:extLst>
              <a:ext uri="{FF2B5EF4-FFF2-40B4-BE49-F238E27FC236}">
                <a16:creationId xmlns:a16="http://schemas.microsoft.com/office/drawing/2014/main" id="{3B80CC3B-3318-457B-9132-6DD12B0CCA7C}"/>
              </a:ext>
            </a:extLst>
          </p:cNvPr>
          <p:cNvSpPr/>
          <p:nvPr/>
        </p:nvSpPr>
        <p:spPr>
          <a:xfrm>
            <a:off x="4378333" y="5465860"/>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1">
            <a:extLst>
              <a:ext uri="{FF2B5EF4-FFF2-40B4-BE49-F238E27FC236}">
                <a16:creationId xmlns:a16="http://schemas.microsoft.com/office/drawing/2014/main" id="{88C45050-B7B9-4368-BA3F-DF40213ADE29}"/>
              </a:ext>
            </a:extLst>
          </p:cNvPr>
          <p:cNvSpPr/>
          <p:nvPr/>
        </p:nvSpPr>
        <p:spPr>
          <a:xfrm>
            <a:off x="10381976" y="5466967"/>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62" name="Group 61">
            <a:extLst>
              <a:ext uri="{FF2B5EF4-FFF2-40B4-BE49-F238E27FC236}">
                <a16:creationId xmlns:a16="http://schemas.microsoft.com/office/drawing/2014/main" id="{C7028FC9-82A8-4C3B-BDBE-A6A12EC36D48}"/>
              </a:ext>
            </a:extLst>
          </p:cNvPr>
          <p:cNvGrpSpPr/>
          <p:nvPr/>
        </p:nvGrpSpPr>
        <p:grpSpPr>
          <a:xfrm>
            <a:off x="596906" y="463229"/>
            <a:ext cx="2425766" cy="6145697"/>
            <a:chOff x="896897" y="372794"/>
            <a:chExt cx="2425766" cy="6145697"/>
          </a:xfrm>
        </p:grpSpPr>
        <p:sp>
          <p:nvSpPr>
            <p:cNvPr id="22" name="Freeform: Shape 21">
              <a:extLst>
                <a:ext uri="{FF2B5EF4-FFF2-40B4-BE49-F238E27FC236}">
                  <a16:creationId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50" name="Freeform: Shape 49">
                <a:extLst>
                  <a:ext uri="{FF2B5EF4-FFF2-40B4-BE49-F238E27FC236}">
                    <a16:creationId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58" name="Freeform: Shape 57">
              <a:extLst>
                <a:ext uri="{FF2B5EF4-FFF2-40B4-BE49-F238E27FC236}">
                  <a16:creationId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21" name="Persegi Panjang 20">
            <a:extLst>
              <a:ext uri="{FF2B5EF4-FFF2-40B4-BE49-F238E27FC236}">
                <a16:creationId xmlns:a16="http://schemas.microsoft.com/office/drawing/2014/main" id="{B31A1C1F-7CC1-A649-9F67-69DD0642000E}"/>
              </a:ext>
            </a:extLst>
          </p:cNvPr>
          <p:cNvSpPr/>
          <p:nvPr/>
        </p:nvSpPr>
        <p:spPr>
          <a:xfrm>
            <a:off x="4682099" y="1362645"/>
            <a:ext cx="6096000" cy="3416320"/>
          </a:xfrm>
          <a:prstGeom prst="rect">
            <a:avLst/>
          </a:prstGeom>
        </p:spPr>
        <p:txBody>
          <a:bodyPr>
            <a:spAutoFit/>
          </a:bodyPr>
          <a:lstStyle/>
          <a:p>
            <a:pPr marL="342900" indent="-342900">
              <a:buFont typeface="+mj-lt"/>
              <a:buAutoNum type="arabicPeriod"/>
            </a:pPr>
            <a:r>
              <a:rPr lang="id-ID" sz="2400" dirty="0" err="1">
                <a:solidFill>
                  <a:srgbClr val="333333"/>
                </a:solidFill>
                <a:latin typeface="open sans" panose="020B0606030504020204" pitchFamily="34" charset="0"/>
              </a:rPr>
              <a:t>Correct</a:t>
            </a:r>
            <a:r>
              <a:rPr lang="id-ID" sz="2400" dirty="0">
                <a:solidFill>
                  <a:srgbClr val="333333"/>
                </a:solidFill>
                <a:latin typeface="open sans" panose="020B0606030504020204" pitchFamily="34" charset="0"/>
              </a:rPr>
              <a:t> (benar)</a:t>
            </a:r>
          </a:p>
          <a:p>
            <a:pPr marL="342900" indent="-342900">
              <a:buFont typeface="+mj-lt"/>
              <a:buAutoNum type="arabicPeriod"/>
            </a:pPr>
            <a:r>
              <a:rPr lang="id-ID" sz="2400" dirty="0" err="1">
                <a:solidFill>
                  <a:srgbClr val="333333"/>
                </a:solidFill>
                <a:latin typeface="open sans" panose="020B0606030504020204" pitchFamily="34" charset="0"/>
              </a:rPr>
              <a:t>Unambiguous</a:t>
            </a:r>
            <a:r>
              <a:rPr lang="id-ID" sz="2400" dirty="0">
                <a:solidFill>
                  <a:srgbClr val="333333"/>
                </a:solidFill>
                <a:latin typeface="open sans" panose="020B0606030504020204" pitchFamily="34" charset="0"/>
              </a:rPr>
              <a:t> (tidak ambigu, tapi jelas)</a:t>
            </a:r>
          </a:p>
          <a:p>
            <a:pPr marL="342900" indent="-342900">
              <a:buFont typeface="+mj-lt"/>
              <a:buAutoNum type="arabicPeriod"/>
            </a:pPr>
            <a:r>
              <a:rPr lang="id-ID" sz="2400" dirty="0" err="1">
                <a:solidFill>
                  <a:srgbClr val="333333"/>
                </a:solidFill>
                <a:latin typeface="open sans" panose="020B0606030504020204" pitchFamily="34" charset="0"/>
              </a:rPr>
              <a:t>Complete</a:t>
            </a:r>
            <a:r>
              <a:rPr lang="id-ID" sz="2400" dirty="0">
                <a:solidFill>
                  <a:srgbClr val="333333"/>
                </a:solidFill>
                <a:latin typeface="open sans" panose="020B0606030504020204" pitchFamily="34" charset="0"/>
              </a:rPr>
              <a:t> (lengkap)</a:t>
            </a:r>
          </a:p>
          <a:p>
            <a:pPr marL="342900" indent="-342900">
              <a:buFont typeface="+mj-lt"/>
              <a:buAutoNum type="arabicPeriod"/>
            </a:pPr>
            <a:r>
              <a:rPr lang="id-ID" sz="2400" dirty="0" err="1">
                <a:solidFill>
                  <a:srgbClr val="333333"/>
                </a:solidFill>
                <a:latin typeface="open sans" panose="020B0606030504020204" pitchFamily="34" charset="0"/>
              </a:rPr>
              <a:t>Consistent</a:t>
            </a:r>
            <a:r>
              <a:rPr lang="id-ID" sz="2400" dirty="0">
                <a:solidFill>
                  <a:srgbClr val="333333"/>
                </a:solidFill>
                <a:latin typeface="open sans" panose="020B0606030504020204" pitchFamily="34" charset="0"/>
              </a:rPr>
              <a:t> (konsisten)</a:t>
            </a:r>
          </a:p>
          <a:p>
            <a:pPr marL="342900" indent="-342900">
              <a:buFont typeface="+mj-lt"/>
              <a:buAutoNum type="arabicPeriod"/>
            </a:pPr>
            <a:r>
              <a:rPr lang="id-ID" sz="2400" dirty="0" err="1">
                <a:solidFill>
                  <a:srgbClr val="333333"/>
                </a:solidFill>
                <a:latin typeface="open sans" panose="020B0606030504020204" pitchFamily="34" charset="0"/>
              </a:rPr>
              <a:t>Ranked</a:t>
            </a:r>
            <a:r>
              <a:rPr lang="id-ID" sz="2400" dirty="0">
                <a:solidFill>
                  <a:srgbClr val="333333"/>
                </a:solidFill>
                <a:latin typeface="open sans" panose="020B0606030504020204" pitchFamily="34" charset="0"/>
              </a:rPr>
              <a:t> </a:t>
            </a:r>
            <a:r>
              <a:rPr lang="id-ID" sz="2400" dirty="0" err="1">
                <a:solidFill>
                  <a:srgbClr val="333333"/>
                </a:solidFill>
                <a:latin typeface="open sans" panose="020B0606030504020204" pitchFamily="34" charset="0"/>
              </a:rPr>
              <a:t>for</a:t>
            </a:r>
            <a:r>
              <a:rPr lang="id-ID" sz="2400" dirty="0">
                <a:solidFill>
                  <a:srgbClr val="333333"/>
                </a:solidFill>
                <a:latin typeface="open sans" panose="020B0606030504020204" pitchFamily="34" charset="0"/>
              </a:rPr>
              <a:t> </a:t>
            </a:r>
            <a:r>
              <a:rPr lang="id-ID" sz="2400" dirty="0" err="1">
                <a:solidFill>
                  <a:srgbClr val="333333"/>
                </a:solidFill>
                <a:latin typeface="open sans" panose="020B0606030504020204" pitchFamily="34" charset="0"/>
              </a:rPr>
              <a:t>importance</a:t>
            </a:r>
            <a:r>
              <a:rPr lang="id-ID" sz="2400" dirty="0">
                <a:solidFill>
                  <a:srgbClr val="333333"/>
                </a:solidFill>
                <a:latin typeface="open sans" panose="020B0606030504020204" pitchFamily="34" charset="0"/>
              </a:rPr>
              <a:t> </a:t>
            </a:r>
            <a:r>
              <a:rPr lang="id-ID" sz="2400" dirty="0" err="1">
                <a:solidFill>
                  <a:srgbClr val="333333"/>
                </a:solidFill>
                <a:latin typeface="open sans" panose="020B0606030504020204" pitchFamily="34" charset="0"/>
              </a:rPr>
              <a:t>and</a:t>
            </a:r>
            <a:r>
              <a:rPr lang="id-ID" sz="2400" dirty="0">
                <a:solidFill>
                  <a:srgbClr val="333333"/>
                </a:solidFill>
                <a:latin typeface="open sans" panose="020B0606030504020204" pitchFamily="34" charset="0"/>
              </a:rPr>
              <a:t>/</a:t>
            </a:r>
            <a:r>
              <a:rPr lang="id-ID" sz="2400" dirty="0" err="1">
                <a:solidFill>
                  <a:srgbClr val="333333"/>
                </a:solidFill>
                <a:latin typeface="open sans" panose="020B0606030504020204" pitchFamily="34" charset="0"/>
              </a:rPr>
              <a:t>or</a:t>
            </a:r>
            <a:r>
              <a:rPr lang="id-ID" sz="2400" dirty="0">
                <a:solidFill>
                  <a:srgbClr val="333333"/>
                </a:solidFill>
                <a:latin typeface="open sans" panose="020B0606030504020204" pitchFamily="34" charset="0"/>
              </a:rPr>
              <a:t> </a:t>
            </a:r>
            <a:r>
              <a:rPr lang="id-ID" sz="2400" dirty="0" err="1">
                <a:solidFill>
                  <a:srgbClr val="333333"/>
                </a:solidFill>
                <a:latin typeface="open sans" panose="020B0606030504020204" pitchFamily="34" charset="0"/>
              </a:rPr>
              <a:t>stability</a:t>
            </a:r>
            <a:r>
              <a:rPr lang="id-ID" sz="2400" dirty="0">
                <a:solidFill>
                  <a:srgbClr val="333333"/>
                </a:solidFill>
                <a:latin typeface="open sans" panose="020B0606030504020204" pitchFamily="34" charset="0"/>
              </a:rPr>
              <a:t> (prioritas penting dan atau stabilitas)</a:t>
            </a:r>
          </a:p>
          <a:p>
            <a:pPr marL="342900" indent="-342900">
              <a:buFont typeface="+mj-lt"/>
              <a:buAutoNum type="arabicPeriod"/>
            </a:pPr>
            <a:r>
              <a:rPr lang="id-ID" sz="2400" dirty="0" err="1">
                <a:solidFill>
                  <a:srgbClr val="333333"/>
                </a:solidFill>
                <a:latin typeface="open sans" panose="020B0606030504020204" pitchFamily="34" charset="0"/>
              </a:rPr>
              <a:t>Verifiable</a:t>
            </a:r>
            <a:r>
              <a:rPr lang="id-ID" sz="2400" dirty="0">
                <a:solidFill>
                  <a:srgbClr val="333333"/>
                </a:solidFill>
                <a:latin typeface="open sans" panose="020B0606030504020204" pitchFamily="34" charset="0"/>
              </a:rPr>
              <a:t> (dapat diverifikasi)</a:t>
            </a:r>
          </a:p>
          <a:p>
            <a:pPr marL="342900" indent="-342900">
              <a:buFont typeface="+mj-lt"/>
              <a:buAutoNum type="arabicPeriod"/>
            </a:pPr>
            <a:r>
              <a:rPr lang="id-ID" sz="2400" dirty="0" err="1">
                <a:solidFill>
                  <a:srgbClr val="333333"/>
                </a:solidFill>
                <a:latin typeface="open sans" panose="020B0606030504020204" pitchFamily="34" charset="0"/>
              </a:rPr>
              <a:t>Modifiable</a:t>
            </a:r>
            <a:r>
              <a:rPr lang="id-ID" sz="2400" dirty="0">
                <a:solidFill>
                  <a:srgbClr val="333333"/>
                </a:solidFill>
                <a:latin typeface="open sans" panose="020B0606030504020204" pitchFamily="34" charset="0"/>
              </a:rPr>
              <a:t> (bisa dimodifikasi)</a:t>
            </a:r>
          </a:p>
          <a:p>
            <a:pPr marL="342900" indent="-342900">
              <a:buFont typeface="+mj-lt"/>
              <a:buAutoNum type="arabicPeriod"/>
            </a:pPr>
            <a:r>
              <a:rPr lang="id-ID" sz="2400" dirty="0" err="1">
                <a:solidFill>
                  <a:srgbClr val="333333"/>
                </a:solidFill>
                <a:latin typeface="open sans" panose="020B0606030504020204" pitchFamily="34" charset="0"/>
              </a:rPr>
              <a:t>Traceable</a:t>
            </a:r>
            <a:r>
              <a:rPr lang="id-ID" sz="2400" dirty="0">
                <a:solidFill>
                  <a:srgbClr val="333333"/>
                </a:solidFill>
                <a:latin typeface="open sans" panose="020B0606030504020204" pitchFamily="34" charset="0"/>
              </a:rPr>
              <a:t> (bisa dilacak)</a:t>
            </a:r>
            <a:endParaRPr lang="id-ID" sz="2400"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1560353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42FF771-35D7-4FBB-B108-6919227C315A}"/>
              </a:ext>
            </a:extLst>
          </p:cNvPr>
          <p:cNvSpPr/>
          <p:nvPr/>
        </p:nvSpPr>
        <p:spPr>
          <a:xfrm>
            <a:off x="5519927" y="3924894"/>
            <a:ext cx="820615" cy="820615"/>
          </a:xfrm>
          <a:custGeom>
            <a:avLst/>
            <a:gdLst>
              <a:gd name="connsiteX0" fmla="*/ 321548 w 643094"/>
              <a:gd name="connsiteY0" fmla="*/ 117901 h 643094"/>
              <a:gd name="connsiteX1" fmla="*/ 525195 w 643094"/>
              <a:gd name="connsiteY1" fmla="*/ 321548 h 643094"/>
              <a:gd name="connsiteX2" fmla="*/ 321548 w 643094"/>
              <a:gd name="connsiteY2" fmla="*/ 525195 h 643094"/>
              <a:gd name="connsiteX3" fmla="*/ 117901 w 643094"/>
              <a:gd name="connsiteY3" fmla="*/ 321548 h 643094"/>
              <a:gd name="connsiteX4" fmla="*/ 321548 w 643094"/>
              <a:gd name="connsiteY4" fmla="*/ 117901 h 643094"/>
              <a:gd name="connsiteX5" fmla="*/ 321547 w 643094"/>
              <a:gd name="connsiteY5" fmla="*/ 48181 h 643094"/>
              <a:gd name="connsiteX6" fmla="*/ 48181 w 643094"/>
              <a:gd name="connsiteY6" fmla="*/ 321547 h 643094"/>
              <a:gd name="connsiteX7" fmla="*/ 321547 w 643094"/>
              <a:gd name="connsiteY7" fmla="*/ 594913 h 643094"/>
              <a:gd name="connsiteX8" fmla="*/ 594913 w 643094"/>
              <a:gd name="connsiteY8" fmla="*/ 321547 h 643094"/>
              <a:gd name="connsiteX9" fmla="*/ 321547 w 643094"/>
              <a:gd name="connsiteY9" fmla="*/ 48181 h 643094"/>
              <a:gd name="connsiteX10" fmla="*/ 321547 w 643094"/>
              <a:gd name="connsiteY10" fmla="*/ 0 h 643094"/>
              <a:gd name="connsiteX11" fmla="*/ 643094 w 643094"/>
              <a:gd name="connsiteY11" fmla="*/ 321547 h 643094"/>
              <a:gd name="connsiteX12" fmla="*/ 321547 w 643094"/>
              <a:gd name="connsiteY12" fmla="*/ 643094 h 643094"/>
              <a:gd name="connsiteX13" fmla="*/ 0 w 643094"/>
              <a:gd name="connsiteY13" fmla="*/ 321547 h 643094"/>
              <a:gd name="connsiteX14" fmla="*/ 321547 w 643094"/>
              <a:gd name="connsiteY14" fmla="*/ 0 h 64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094" h="643094">
                <a:moveTo>
                  <a:pt x="321548" y="117901"/>
                </a:moveTo>
                <a:cubicBezTo>
                  <a:pt x="434019" y="117901"/>
                  <a:pt x="525195" y="209077"/>
                  <a:pt x="525195" y="321548"/>
                </a:cubicBezTo>
                <a:cubicBezTo>
                  <a:pt x="525195" y="434019"/>
                  <a:pt x="434019" y="525195"/>
                  <a:pt x="321548" y="525195"/>
                </a:cubicBezTo>
                <a:cubicBezTo>
                  <a:pt x="209077" y="525195"/>
                  <a:pt x="117901" y="434019"/>
                  <a:pt x="117901" y="321548"/>
                </a:cubicBezTo>
                <a:cubicBezTo>
                  <a:pt x="117901" y="209077"/>
                  <a:pt x="209077" y="117901"/>
                  <a:pt x="321548" y="117901"/>
                </a:cubicBezTo>
                <a:close/>
                <a:moveTo>
                  <a:pt x="321547" y="48181"/>
                </a:moveTo>
                <a:cubicBezTo>
                  <a:pt x="170571" y="48181"/>
                  <a:pt x="48181" y="170571"/>
                  <a:pt x="48181" y="321547"/>
                </a:cubicBezTo>
                <a:cubicBezTo>
                  <a:pt x="48181" y="472523"/>
                  <a:pt x="170571" y="594913"/>
                  <a:pt x="321547" y="594913"/>
                </a:cubicBezTo>
                <a:cubicBezTo>
                  <a:pt x="472523" y="594913"/>
                  <a:pt x="594913" y="472523"/>
                  <a:pt x="594913" y="321547"/>
                </a:cubicBezTo>
                <a:cubicBezTo>
                  <a:pt x="594913" y="170571"/>
                  <a:pt x="472523" y="48181"/>
                  <a:pt x="321547" y="48181"/>
                </a:cubicBezTo>
                <a:close/>
                <a:moveTo>
                  <a:pt x="321547" y="0"/>
                </a:moveTo>
                <a:cubicBezTo>
                  <a:pt x="499133" y="0"/>
                  <a:pt x="643094" y="143961"/>
                  <a:pt x="643094" y="321547"/>
                </a:cubicBezTo>
                <a:cubicBezTo>
                  <a:pt x="643094" y="499133"/>
                  <a:pt x="499133" y="643094"/>
                  <a:pt x="321547" y="643094"/>
                </a:cubicBezTo>
                <a:cubicBezTo>
                  <a:pt x="143961" y="643094"/>
                  <a:pt x="0" y="499133"/>
                  <a:pt x="0" y="321547"/>
                </a:cubicBezTo>
                <a:cubicBezTo>
                  <a:pt x="0" y="143961"/>
                  <a:pt x="143961" y="0"/>
                  <a:pt x="32154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a:t>Kelengkapan</a:t>
            </a:r>
            <a:r>
              <a:rPr lang="en-US" dirty="0"/>
              <a:t> </a:t>
            </a:r>
            <a:r>
              <a:rPr lang="en-US" dirty="0" err="1"/>
              <a:t>Dokumen</a:t>
            </a:r>
            <a:endParaRPr lang="en-US" dirty="0"/>
          </a:p>
        </p:txBody>
      </p:sp>
      <p:grpSp>
        <p:nvGrpSpPr>
          <p:cNvPr id="6" name="Group 5">
            <a:extLst>
              <a:ext uri="{FF2B5EF4-FFF2-40B4-BE49-F238E27FC236}">
                <a16:creationId xmlns:a16="http://schemas.microsoft.com/office/drawing/2014/main" id="{253B1FF3-471B-4EB4-9BF7-18188DAF2FDA}"/>
              </a:ext>
            </a:extLst>
          </p:cNvPr>
          <p:cNvGrpSpPr/>
          <p:nvPr/>
        </p:nvGrpSpPr>
        <p:grpSpPr>
          <a:xfrm>
            <a:off x="5373450" y="4335202"/>
            <a:ext cx="1586375" cy="2094269"/>
            <a:chOff x="4020203" y="419231"/>
            <a:chExt cx="4367084" cy="5765249"/>
          </a:xfrm>
          <a:effectLst>
            <a:outerShdw blurRad="50800" dist="38100" dir="5400000" algn="t" rotWithShape="0">
              <a:prstClr val="black">
                <a:alpha val="40000"/>
              </a:prstClr>
            </a:outerShdw>
          </a:effectLst>
        </p:grpSpPr>
        <p:sp>
          <p:nvSpPr>
            <p:cNvPr id="7" name="Rectangle 36">
              <a:extLst>
                <a:ext uri="{FF2B5EF4-FFF2-40B4-BE49-F238E27FC236}">
                  <a16:creationId xmlns:a16="http://schemas.microsoft.com/office/drawing/2014/main" id="{8E7AEF95-B7D9-4EF6-BFB6-1AE84CB39599}"/>
                </a:ext>
              </a:extLst>
            </p:cNvPr>
            <p:cNvSpPr/>
            <p:nvPr/>
          </p:nvSpPr>
          <p:spPr>
            <a:xfrm>
              <a:off x="4045205" y="619882"/>
              <a:ext cx="4294509" cy="5398073"/>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Rectangle 14">
              <a:extLst>
                <a:ext uri="{FF2B5EF4-FFF2-40B4-BE49-F238E27FC236}">
                  <a16:creationId xmlns:a16="http://schemas.microsoft.com/office/drawing/2014/main" id="{3B495BB5-A18C-4F6A-A665-0166402A44C3}"/>
                </a:ext>
              </a:extLst>
            </p:cNvPr>
            <p:cNvSpPr/>
            <p:nvPr/>
          </p:nvSpPr>
          <p:spPr>
            <a:xfrm>
              <a:off x="4020203" y="419231"/>
              <a:ext cx="4367084" cy="5765249"/>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grpSp>
        <p:nvGrpSpPr>
          <p:cNvPr id="25" name="Group 24">
            <a:extLst>
              <a:ext uri="{FF2B5EF4-FFF2-40B4-BE49-F238E27FC236}">
                <a16:creationId xmlns:a16="http://schemas.microsoft.com/office/drawing/2014/main" id="{F2F31484-D5D2-4D3F-B23E-DE3CD570CE82}"/>
              </a:ext>
            </a:extLst>
          </p:cNvPr>
          <p:cNvGrpSpPr/>
          <p:nvPr/>
        </p:nvGrpSpPr>
        <p:grpSpPr>
          <a:xfrm>
            <a:off x="3075567" y="3635311"/>
            <a:ext cx="786508" cy="1309462"/>
            <a:chOff x="756338" y="2636912"/>
            <a:chExt cx="1152128" cy="1918185"/>
          </a:xfrm>
        </p:grpSpPr>
        <p:grpSp>
          <p:nvGrpSpPr>
            <p:cNvPr id="26" name="Group 25">
              <a:extLst>
                <a:ext uri="{FF2B5EF4-FFF2-40B4-BE49-F238E27FC236}">
                  <a16:creationId xmlns:a16="http://schemas.microsoft.com/office/drawing/2014/main" id="{8A999EFD-2350-4AFB-A260-FF0E07533A4A}"/>
                </a:ext>
              </a:extLst>
            </p:cNvPr>
            <p:cNvGrpSpPr/>
            <p:nvPr/>
          </p:nvGrpSpPr>
          <p:grpSpPr>
            <a:xfrm>
              <a:off x="756338" y="2636912"/>
              <a:ext cx="1152128" cy="1918185"/>
              <a:chOff x="3631246" y="4903910"/>
              <a:chExt cx="446244" cy="742954"/>
            </a:xfrm>
          </p:grpSpPr>
          <p:sp>
            <p:nvSpPr>
              <p:cNvPr id="29" name="Freeform 6">
                <a:extLst>
                  <a:ext uri="{FF2B5EF4-FFF2-40B4-BE49-F238E27FC236}">
                    <a16:creationId xmlns:a16="http://schemas.microsoft.com/office/drawing/2014/main" id="{7E549C2A-2700-453C-9984-35257E246DE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0" name="Rounded Rectangle 49">
                <a:extLst>
                  <a:ext uri="{FF2B5EF4-FFF2-40B4-BE49-F238E27FC236}">
                    <a16:creationId xmlns:a16="http://schemas.microsoft.com/office/drawing/2014/main" id="{CF6E753A-A6BC-456C-9258-11C45ADC14ED}"/>
                  </a:ext>
                </a:extLst>
              </p:cNvPr>
              <p:cNvSpPr/>
              <p:nvPr/>
            </p:nvSpPr>
            <p:spPr>
              <a:xfrm>
                <a:off x="3802267" y="4938019"/>
                <a:ext cx="104202" cy="20042"/>
              </a:xfrm>
              <a:prstGeom prst="roundRect">
                <a:avLst>
                  <a:gd name="adj" fmla="val 50000"/>
                </a:avLst>
              </a:prstGeom>
              <a:solidFill>
                <a:srgbClr val="87BCE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Oval 30">
                <a:extLst>
                  <a:ext uri="{FF2B5EF4-FFF2-40B4-BE49-F238E27FC236}">
                    <a16:creationId xmlns:a16="http://schemas.microsoft.com/office/drawing/2014/main" id="{6C68D838-1FD5-45C9-BCF5-E8F239FC8DAA}"/>
                  </a:ext>
                </a:extLst>
              </p:cNvPr>
              <p:cNvSpPr/>
              <p:nvPr/>
            </p:nvSpPr>
            <p:spPr>
              <a:xfrm>
                <a:off x="3822161" y="5563917"/>
                <a:ext cx="64414" cy="64414"/>
              </a:xfrm>
              <a:prstGeom prst="ellipse">
                <a:avLst/>
              </a:prstGeom>
              <a:solidFill>
                <a:srgbClr val="87BCE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Right Triangle 3">
                <a:extLst>
                  <a:ext uri="{FF2B5EF4-FFF2-40B4-BE49-F238E27FC236}">
                    <a16:creationId xmlns:a16="http://schemas.microsoft.com/office/drawing/2014/main" id="{9046853D-0D72-4E58-AE1D-74A7ADE95560}"/>
                  </a:ext>
                </a:extLst>
              </p:cNvPr>
              <p:cNvSpPr/>
              <p:nvPr/>
            </p:nvSpPr>
            <p:spPr>
              <a:xfrm flipV="1">
                <a:off x="3667586" y="498440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7" name="Rounded Rectangle 6">
              <a:extLst>
                <a:ext uri="{FF2B5EF4-FFF2-40B4-BE49-F238E27FC236}">
                  <a16:creationId xmlns:a16="http://schemas.microsoft.com/office/drawing/2014/main" id="{88508C12-3EC5-41EC-A9BA-37B9569ED096}"/>
                </a:ext>
              </a:extLst>
            </p:cNvPr>
            <p:cNvSpPr/>
            <p:nvPr/>
          </p:nvSpPr>
          <p:spPr>
            <a:xfrm>
              <a:off x="1141457" y="2704713"/>
              <a:ext cx="381891" cy="4937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70371A0E-53DA-45CC-83CA-D13B233644DD}"/>
                </a:ext>
              </a:extLst>
            </p:cNvPr>
            <p:cNvSpPr/>
            <p:nvPr/>
          </p:nvSpPr>
          <p:spPr>
            <a:xfrm>
              <a:off x="1260394" y="4352086"/>
              <a:ext cx="144016" cy="14401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1" name="Group 50">
            <a:extLst>
              <a:ext uri="{FF2B5EF4-FFF2-40B4-BE49-F238E27FC236}">
                <a16:creationId xmlns:a16="http://schemas.microsoft.com/office/drawing/2014/main" id="{6D40BE95-5E1E-4FDD-AE74-CF543D1AA0D1}"/>
              </a:ext>
            </a:extLst>
          </p:cNvPr>
          <p:cNvGrpSpPr/>
          <p:nvPr/>
        </p:nvGrpSpPr>
        <p:grpSpPr>
          <a:xfrm>
            <a:off x="5180108" y="1903017"/>
            <a:ext cx="1826387" cy="1029263"/>
            <a:chOff x="4798460" y="2075033"/>
            <a:chExt cx="1826387" cy="1029263"/>
          </a:xfrm>
        </p:grpSpPr>
        <p:sp>
          <p:nvSpPr>
            <p:cNvPr id="50" name="Freeform: Shape 49">
              <a:extLst>
                <a:ext uri="{FF2B5EF4-FFF2-40B4-BE49-F238E27FC236}">
                  <a16:creationId xmlns:a16="http://schemas.microsoft.com/office/drawing/2014/main" id="{793F0ED6-87EF-40C1-9F01-4EF9403F38F0}"/>
                </a:ext>
              </a:extLst>
            </p:cNvPr>
            <p:cNvSpPr/>
            <p:nvPr/>
          </p:nvSpPr>
          <p:spPr>
            <a:xfrm rot="10800000">
              <a:off x="4798460" y="2075033"/>
              <a:ext cx="1826387" cy="1029263"/>
            </a:xfrm>
            <a:custGeom>
              <a:avLst/>
              <a:gdLst>
                <a:gd name="connsiteX0" fmla="*/ 1826387 w 1826387"/>
                <a:gd name="connsiteY0" fmla="*/ 36528 h 1029263"/>
                <a:gd name="connsiteX1" fmla="*/ 0 w 1826387"/>
                <a:gd name="connsiteY1" fmla="*/ 36528 h 1029263"/>
                <a:gd name="connsiteX2" fmla="*/ 47432 w 1826387"/>
                <a:gd name="connsiteY2" fmla="*/ 0 h 1029263"/>
                <a:gd name="connsiteX3" fmla="*/ 1778955 w 1826387"/>
                <a:gd name="connsiteY3" fmla="*/ 0 h 1029263"/>
                <a:gd name="connsiteX4" fmla="*/ 1010101 w 1826387"/>
                <a:gd name="connsiteY4" fmla="*/ 78555 h 1029263"/>
                <a:gd name="connsiteX5" fmla="*/ 1010101 w 1826387"/>
                <a:gd name="connsiteY5" fmla="*/ 60976 h 1029263"/>
                <a:gd name="connsiteX6" fmla="*/ 816287 w 1826387"/>
                <a:gd name="connsiteY6" fmla="*/ 60976 h 1029263"/>
                <a:gd name="connsiteX7" fmla="*/ 816287 w 1826387"/>
                <a:gd name="connsiteY7" fmla="*/ 78555 h 1029263"/>
                <a:gd name="connsiteX8" fmla="*/ 1826387 w 1826387"/>
                <a:gd name="connsiteY8" fmla="*/ 93229 h 1029263"/>
                <a:gd name="connsiteX9" fmla="*/ 0 w 1826387"/>
                <a:gd name="connsiteY9" fmla="*/ 93229 h 1029263"/>
                <a:gd name="connsiteX10" fmla="*/ 0 w 1826387"/>
                <a:gd name="connsiteY10" fmla="*/ 44525 h 1029263"/>
                <a:gd name="connsiteX11" fmla="*/ 1826387 w 1826387"/>
                <a:gd name="connsiteY11" fmla="*/ 44525 h 1029263"/>
                <a:gd name="connsiteX12" fmla="*/ 1582869 w 1826387"/>
                <a:gd name="connsiteY12" fmla="*/ 980559 h 1029263"/>
                <a:gd name="connsiteX13" fmla="*/ 1582869 w 1826387"/>
                <a:gd name="connsiteY13" fmla="*/ 176949 h 1029263"/>
                <a:gd name="connsiteX14" fmla="*/ 243518 w 1826387"/>
                <a:gd name="connsiteY14" fmla="*/ 176949 h 1029263"/>
                <a:gd name="connsiteX15" fmla="*/ 243518 w 1826387"/>
                <a:gd name="connsiteY15" fmla="*/ 980559 h 1029263"/>
                <a:gd name="connsiteX16" fmla="*/ 1591216 w 1826387"/>
                <a:gd name="connsiteY16" fmla="*/ 1029263 h 1029263"/>
                <a:gd name="connsiteX17" fmla="*/ 235170 w 1826387"/>
                <a:gd name="connsiteY17" fmla="*/ 1029263 h 1029263"/>
                <a:gd name="connsiteX18" fmla="*/ 194814 w 1826387"/>
                <a:gd name="connsiteY18" fmla="*/ 988907 h 1029263"/>
                <a:gd name="connsiteX19" fmla="*/ 194814 w 1826387"/>
                <a:gd name="connsiteY19" fmla="*/ 103893 h 1029263"/>
                <a:gd name="connsiteX20" fmla="*/ 1631572 w 1826387"/>
                <a:gd name="connsiteY20" fmla="*/ 103893 h 1029263"/>
                <a:gd name="connsiteX21" fmla="*/ 1631572 w 1826387"/>
                <a:gd name="connsiteY21" fmla="*/ 988907 h 1029263"/>
                <a:gd name="connsiteX22" fmla="*/ 1591216 w 1826387"/>
                <a:gd name="connsiteY22" fmla="*/ 1029263 h 102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6387" h="1029263">
                  <a:moveTo>
                    <a:pt x="1826387" y="36528"/>
                  </a:moveTo>
                  <a:lnTo>
                    <a:pt x="0" y="36528"/>
                  </a:lnTo>
                  <a:lnTo>
                    <a:pt x="47432" y="0"/>
                  </a:lnTo>
                  <a:lnTo>
                    <a:pt x="1778955" y="0"/>
                  </a:lnTo>
                  <a:close/>
                  <a:moveTo>
                    <a:pt x="1010101" y="78555"/>
                  </a:moveTo>
                  <a:lnTo>
                    <a:pt x="1010101" y="60976"/>
                  </a:lnTo>
                  <a:lnTo>
                    <a:pt x="816287" y="60976"/>
                  </a:lnTo>
                  <a:lnTo>
                    <a:pt x="816287" y="78555"/>
                  </a:lnTo>
                  <a:close/>
                  <a:moveTo>
                    <a:pt x="1826387" y="93229"/>
                  </a:moveTo>
                  <a:lnTo>
                    <a:pt x="0" y="93229"/>
                  </a:lnTo>
                  <a:lnTo>
                    <a:pt x="0" y="44525"/>
                  </a:lnTo>
                  <a:lnTo>
                    <a:pt x="1826387" y="44525"/>
                  </a:lnTo>
                  <a:close/>
                  <a:moveTo>
                    <a:pt x="1582869" y="980559"/>
                  </a:moveTo>
                  <a:lnTo>
                    <a:pt x="1582869" y="176949"/>
                  </a:lnTo>
                  <a:lnTo>
                    <a:pt x="243518" y="176949"/>
                  </a:lnTo>
                  <a:lnTo>
                    <a:pt x="243518" y="980559"/>
                  </a:lnTo>
                  <a:close/>
                  <a:moveTo>
                    <a:pt x="1591216" y="1029263"/>
                  </a:moveTo>
                  <a:lnTo>
                    <a:pt x="235170" y="1029263"/>
                  </a:lnTo>
                  <a:cubicBezTo>
                    <a:pt x="212882" y="1029263"/>
                    <a:pt x="194814" y="1011195"/>
                    <a:pt x="194814" y="988907"/>
                  </a:cubicBezTo>
                  <a:lnTo>
                    <a:pt x="194814" y="103893"/>
                  </a:lnTo>
                  <a:lnTo>
                    <a:pt x="1631572" y="103893"/>
                  </a:lnTo>
                  <a:lnTo>
                    <a:pt x="1631572" y="988907"/>
                  </a:lnTo>
                  <a:cubicBezTo>
                    <a:pt x="1631572" y="1011195"/>
                    <a:pt x="1613504" y="1029263"/>
                    <a:pt x="1591216" y="1029263"/>
                  </a:cubicBez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700"/>
            </a:p>
          </p:txBody>
        </p:sp>
        <p:sp>
          <p:nvSpPr>
            <p:cNvPr id="44" name="Right Triangle 3">
              <a:extLst>
                <a:ext uri="{FF2B5EF4-FFF2-40B4-BE49-F238E27FC236}">
                  <a16:creationId xmlns:a16="http://schemas.microsoft.com/office/drawing/2014/main" id="{F7F20372-FD4E-4B08-A16A-33AAE8B729E0}"/>
                </a:ext>
              </a:extLst>
            </p:cNvPr>
            <p:cNvSpPr/>
            <p:nvPr userDrawn="1"/>
          </p:nvSpPr>
          <p:spPr>
            <a:xfrm flipV="1">
              <a:off x="5044872" y="2114425"/>
              <a:ext cx="1385161" cy="798951"/>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3">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6" name="Group 45">
            <a:extLst>
              <a:ext uri="{FF2B5EF4-FFF2-40B4-BE49-F238E27FC236}">
                <a16:creationId xmlns:a16="http://schemas.microsoft.com/office/drawing/2014/main" id="{BCAA0952-B080-45A8-AC26-134B1E5A2FB9}"/>
              </a:ext>
            </a:extLst>
          </p:cNvPr>
          <p:cNvGrpSpPr/>
          <p:nvPr userDrawn="1"/>
        </p:nvGrpSpPr>
        <p:grpSpPr>
          <a:xfrm>
            <a:off x="7998394" y="3808691"/>
            <a:ext cx="1182693" cy="962702"/>
            <a:chOff x="7922244" y="3248064"/>
            <a:chExt cx="1182693" cy="962702"/>
          </a:xfrm>
        </p:grpSpPr>
        <p:sp>
          <p:nvSpPr>
            <p:cNvPr id="42" name="Rounded Rectangle 3">
              <a:extLst>
                <a:ext uri="{FF2B5EF4-FFF2-40B4-BE49-F238E27FC236}">
                  <a16:creationId xmlns:a16="http://schemas.microsoft.com/office/drawing/2014/main" id="{E83D8C45-3C92-4CAF-BF48-E9EDF749F57C}"/>
                </a:ext>
              </a:extLst>
            </p:cNvPr>
            <p:cNvSpPr/>
            <p:nvPr/>
          </p:nvSpPr>
          <p:spPr>
            <a:xfrm>
              <a:off x="7922244" y="3248064"/>
              <a:ext cx="1182693" cy="962702"/>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45" name="Right Triangle 3">
              <a:extLst>
                <a:ext uri="{FF2B5EF4-FFF2-40B4-BE49-F238E27FC236}">
                  <a16:creationId xmlns:a16="http://schemas.microsoft.com/office/drawing/2014/main" id="{ABED95C5-9C52-471B-A7EE-0CB471FF7BD7}"/>
                </a:ext>
              </a:extLst>
            </p:cNvPr>
            <p:cNvSpPr/>
            <p:nvPr/>
          </p:nvSpPr>
          <p:spPr>
            <a:xfrm flipV="1">
              <a:off x="7922244" y="3297959"/>
              <a:ext cx="1182693" cy="717954"/>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2">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cxnSp>
        <p:nvCxnSpPr>
          <p:cNvPr id="59" name="Connector: Elbow 58">
            <a:extLst>
              <a:ext uri="{FF2B5EF4-FFF2-40B4-BE49-F238E27FC236}">
                <a16:creationId xmlns:a16="http://schemas.microsoft.com/office/drawing/2014/main" id="{CE638304-F57A-4D49-9F92-31AC568FE07F}"/>
              </a:ext>
            </a:extLst>
          </p:cNvPr>
          <p:cNvCxnSpPr>
            <a:cxnSpLocks/>
          </p:cNvCxnSpPr>
          <p:nvPr/>
        </p:nvCxnSpPr>
        <p:spPr>
          <a:xfrm>
            <a:off x="3909890" y="3901707"/>
            <a:ext cx="1511375" cy="39305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3E4C666-F0CF-44DC-91FA-1865D712F399}"/>
              </a:ext>
            </a:extLst>
          </p:cNvPr>
          <p:cNvCxnSpPr>
            <a:cxnSpLocks/>
          </p:cNvCxnSpPr>
          <p:nvPr/>
        </p:nvCxnSpPr>
        <p:spPr>
          <a:xfrm rot="16200000" flipH="1">
            <a:off x="5344104" y="3218429"/>
            <a:ext cx="734580" cy="38293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E9C35AD2-F6A0-4D19-AC1D-0855D779F1B6}"/>
              </a:ext>
            </a:extLst>
          </p:cNvPr>
          <p:cNvCxnSpPr>
            <a:cxnSpLocks/>
          </p:cNvCxnSpPr>
          <p:nvPr/>
        </p:nvCxnSpPr>
        <p:spPr>
          <a:xfrm flipV="1">
            <a:off x="6477449" y="4101220"/>
            <a:ext cx="1399066" cy="233982"/>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FA19CF2C-7691-4B0D-B08E-87F1CC470E11}"/>
              </a:ext>
            </a:extLst>
          </p:cNvPr>
          <p:cNvSpPr txBox="1"/>
          <p:nvPr/>
        </p:nvSpPr>
        <p:spPr>
          <a:xfrm>
            <a:off x="7368734" y="2002150"/>
            <a:ext cx="3664355" cy="830997"/>
          </a:xfrm>
          <a:prstGeom prst="rect">
            <a:avLst/>
          </a:prstGeom>
          <a:noFill/>
        </p:spPr>
        <p:txBody>
          <a:bodyPr wrap="square" rtlCol="0" anchor="ctr">
            <a:spAutoFit/>
          </a:bodyPr>
          <a:lstStyle/>
          <a:p>
            <a:r>
              <a:rPr lang="en-GB" altLang="ko-KR" sz="2400" dirty="0" err="1">
                <a:solidFill>
                  <a:schemeClr val="accent2"/>
                </a:solidFill>
                <a:cs typeface="Arial" pitchFamily="34" charset="0"/>
              </a:rPr>
              <a:t>Dokumen</a:t>
            </a:r>
            <a:r>
              <a:rPr lang="en-GB" altLang="ko-KR" sz="2400" dirty="0">
                <a:solidFill>
                  <a:schemeClr val="accent2"/>
                </a:solidFill>
                <a:cs typeface="Arial" pitchFamily="34" charset="0"/>
              </a:rPr>
              <a:t> </a:t>
            </a:r>
            <a:r>
              <a:rPr lang="en-GB" altLang="ko-KR" sz="2400" dirty="0" err="1">
                <a:solidFill>
                  <a:schemeClr val="accent2"/>
                </a:solidFill>
                <a:cs typeface="Arial" pitchFamily="34" charset="0"/>
              </a:rPr>
              <a:t>Perancangan</a:t>
            </a:r>
            <a:r>
              <a:rPr lang="en-GB" altLang="ko-KR" sz="2400" dirty="0">
                <a:solidFill>
                  <a:schemeClr val="accent2"/>
                </a:solidFill>
                <a:cs typeface="Arial" pitchFamily="34" charset="0"/>
              </a:rPr>
              <a:t> </a:t>
            </a:r>
            <a:r>
              <a:rPr lang="en-GB" altLang="ko-KR" sz="2400" dirty="0" err="1">
                <a:solidFill>
                  <a:schemeClr val="accent2"/>
                </a:solidFill>
                <a:cs typeface="Arial" pitchFamily="34" charset="0"/>
              </a:rPr>
              <a:t>Aplikasi</a:t>
            </a:r>
            <a:endParaRPr lang="ko-KR" altLang="en-US" sz="2400" dirty="0">
              <a:solidFill>
                <a:schemeClr val="accent2"/>
              </a:solidFill>
              <a:cs typeface="Arial" pitchFamily="34" charset="0"/>
            </a:endParaRPr>
          </a:p>
        </p:txBody>
      </p:sp>
      <p:sp>
        <p:nvSpPr>
          <p:cNvPr id="82" name="TextBox 81">
            <a:extLst>
              <a:ext uri="{FF2B5EF4-FFF2-40B4-BE49-F238E27FC236}">
                <a16:creationId xmlns:a16="http://schemas.microsoft.com/office/drawing/2014/main" id="{B76C35CB-5FB7-45B5-8334-84F613046DB6}"/>
              </a:ext>
            </a:extLst>
          </p:cNvPr>
          <p:cNvSpPr txBox="1"/>
          <p:nvPr/>
        </p:nvSpPr>
        <p:spPr>
          <a:xfrm>
            <a:off x="323529" y="2002150"/>
            <a:ext cx="4494338" cy="830997"/>
          </a:xfrm>
          <a:prstGeom prst="rect">
            <a:avLst/>
          </a:prstGeom>
          <a:noFill/>
        </p:spPr>
        <p:txBody>
          <a:bodyPr wrap="square" rtlCol="0" anchor="ctr">
            <a:spAutoFit/>
          </a:bodyPr>
          <a:lstStyle/>
          <a:p>
            <a:pPr algn="r"/>
            <a:r>
              <a:rPr lang="en-GB" altLang="ko-KR" sz="2400" dirty="0" err="1">
                <a:solidFill>
                  <a:schemeClr val="accent1"/>
                </a:solidFill>
                <a:cs typeface="Arial" pitchFamily="34" charset="0"/>
              </a:rPr>
              <a:t>Dokumen</a:t>
            </a:r>
            <a:r>
              <a:rPr lang="en-GB" altLang="ko-KR" sz="2400" dirty="0">
                <a:solidFill>
                  <a:schemeClr val="accent1"/>
                </a:solidFill>
                <a:cs typeface="Arial" pitchFamily="34" charset="0"/>
              </a:rPr>
              <a:t> </a:t>
            </a:r>
            <a:r>
              <a:rPr lang="en-GB" altLang="ko-KR" sz="2400" dirty="0" err="1">
                <a:solidFill>
                  <a:schemeClr val="accent1"/>
                </a:solidFill>
                <a:cs typeface="Arial" pitchFamily="34" charset="0"/>
              </a:rPr>
              <a:t>Kebutuhan</a:t>
            </a:r>
            <a:endParaRPr lang="en-GB" altLang="ko-KR" sz="2400" dirty="0">
              <a:solidFill>
                <a:schemeClr val="accent1"/>
              </a:solidFill>
              <a:cs typeface="Arial" pitchFamily="34" charset="0"/>
            </a:endParaRPr>
          </a:p>
          <a:p>
            <a:pPr algn="r"/>
            <a:r>
              <a:rPr lang="en-GB" altLang="ko-KR" sz="2400" dirty="0" err="1">
                <a:solidFill>
                  <a:schemeClr val="accent1"/>
                </a:solidFill>
                <a:cs typeface="Arial" pitchFamily="34" charset="0"/>
              </a:rPr>
              <a:t>Aplikasi</a:t>
            </a:r>
            <a:endParaRPr lang="ko-KR" altLang="en-US" sz="2400" dirty="0">
              <a:solidFill>
                <a:schemeClr val="accent1"/>
              </a:solidFill>
              <a:cs typeface="Arial" pitchFamily="34" charset="0"/>
            </a:endParaRPr>
          </a:p>
        </p:txBody>
      </p:sp>
      <p:sp>
        <p:nvSpPr>
          <p:cNvPr id="33" name="TextBox 81">
            <a:extLst>
              <a:ext uri="{FF2B5EF4-FFF2-40B4-BE49-F238E27FC236}">
                <a16:creationId xmlns:a16="http://schemas.microsoft.com/office/drawing/2014/main" id="{349154C0-AE6D-4741-B06A-837B735FF9D3}"/>
              </a:ext>
            </a:extLst>
          </p:cNvPr>
          <p:cNvSpPr txBox="1"/>
          <p:nvPr/>
        </p:nvSpPr>
        <p:spPr>
          <a:xfrm>
            <a:off x="0" y="5086646"/>
            <a:ext cx="4494338" cy="830997"/>
          </a:xfrm>
          <a:prstGeom prst="rect">
            <a:avLst/>
          </a:prstGeom>
          <a:noFill/>
        </p:spPr>
        <p:txBody>
          <a:bodyPr wrap="square" rtlCol="0" anchor="ctr">
            <a:spAutoFit/>
          </a:bodyPr>
          <a:lstStyle/>
          <a:p>
            <a:pPr algn="r"/>
            <a:r>
              <a:rPr lang="en-GB" altLang="ko-KR" sz="2400" dirty="0" err="1">
                <a:solidFill>
                  <a:srgbClr val="FF0000"/>
                </a:solidFill>
                <a:cs typeface="Arial" pitchFamily="34" charset="0"/>
              </a:rPr>
              <a:t>Dokumen</a:t>
            </a:r>
            <a:r>
              <a:rPr lang="en-GB" altLang="ko-KR" sz="2400" dirty="0">
                <a:solidFill>
                  <a:srgbClr val="FF0000"/>
                </a:solidFill>
                <a:cs typeface="Arial" pitchFamily="34" charset="0"/>
              </a:rPr>
              <a:t> Manual</a:t>
            </a:r>
          </a:p>
          <a:p>
            <a:pPr algn="r"/>
            <a:r>
              <a:rPr lang="en-GB" altLang="ko-KR" sz="2400" dirty="0" err="1">
                <a:solidFill>
                  <a:srgbClr val="FF0000"/>
                </a:solidFill>
                <a:cs typeface="Arial" pitchFamily="34" charset="0"/>
              </a:rPr>
              <a:t>Penggunaan</a:t>
            </a:r>
            <a:r>
              <a:rPr lang="en-GB" altLang="ko-KR" sz="2400" dirty="0">
                <a:solidFill>
                  <a:srgbClr val="FF0000"/>
                </a:solidFill>
                <a:cs typeface="Arial" pitchFamily="34" charset="0"/>
              </a:rPr>
              <a:t> </a:t>
            </a:r>
            <a:r>
              <a:rPr lang="en-GB" altLang="ko-KR" sz="2400" dirty="0" err="1">
                <a:solidFill>
                  <a:srgbClr val="FF0000"/>
                </a:solidFill>
                <a:cs typeface="Arial" pitchFamily="34" charset="0"/>
              </a:rPr>
              <a:t>Aplikasi</a:t>
            </a:r>
            <a:endParaRPr lang="ko-KR" altLang="en-US" sz="2400" dirty="0">
              <a:solidFill>
                <a:srgbClr val="FF0000"/>
              </a:solidFill>
              <a:cs typeface="Arial" pitchFamily="34" charset="0"/>
            </a:endParaRPr>
          </a:p>
        </p:txBody>
      </p:sp>
      <p:sp>
        <p:nvSpPr>
          <p:cNvPr id="35" name="TextBox 80">
            <a:extLst>
              <a:ext uri="{FF2B5EF4-FFF2-40B4-BE49-F238E27FC236}">
                <a16:creationId xmlns:a16="http://schemas.microsoft.com/office/drawing/2014/main" id="{D4432B2F-D713-D144-9E4F-6B06285EE13B}"/>
              </a:ext>
            </a:extLst>
          </p:cNvPr>
          <p:cNvSpPr txBox="1"/>
          <p:nvPr/>
        </p:nvSpPr>
        <p:spPr>
          <a:xfrm>
            <a:off x="7581424" y="5109336"/>
            <a:ext cx="3664355" cy="830997"/>
          </a:xfrm>
          <a:prstGeom prst="rect">
            <a:avLst/>
          </a:prstGeom>
          <a:noFill/>
        </p:spPr>
        <p:txBody>
          <a:bodyPr wrap="square" rtlCol="0" anchor="ctr">
            <a:spAutoFit/>
          </a:bodyPr>
          <a:lstStyle/>
          <a:p>
            <a:r>
              <a:rPr lang="en-GB" altLang="ko-KR" sz="2400" dirty="0">
                <a:solidFill>
                  <a:schemeClr val="accent2"/>
                </a:solidFill>
                <a:cs typeface="Arial" pitchFamily="34" charset="0"/>
              </a:rPr>
              <a:t>Surat </a:t>
            </a:r>
            <a:r>
              <a:rPr lang="en-GB" altLang="ko-KR" sz="2400" dirty="0" err="1">
                <a:solidFill>
                  <a:schemeClr val="accent2"/>
                </a:solidFill>
                <a:cs typeface="Arial" pitchFamily="34" charset="0"/>
              </a:rPr>
              <a:t>Persetujuan</a:t>
            </a:r>
            <a:r>
              <a:rPr lang="en-GB" altLang="ko-KR" sz="2400" dirty="0">
                <a:solidFill>
                  <a:schemeClr val="accent2"/>
                </a:solidFill>
                <a:cs typeface="Arial" pitchFamily="34" charset="0"/>
              </a:rPr>
              <a:t> </a:t>
            </a:r>
          </a:p>
          <a:p>
            <a:r>
              <a:rPr lang="en-GB" altLang="ko-KR" sz="2400" dirty="0" err="1">
                <a:solidFill>
                  <a:schemeClr val="accent2"/>
                </a:solidFill>
                <a:cs typeface="Arial" pitchFamily="34" charset="0"/>
              </a:rPr>
              <a:t>Bagi</a:t>
            </a:r>
            <a:r>
              <a:rPr lang="en-GB" altLang="ko-KR" sz="2400" dirty="0">
                <a:solidFill>
                  <a:schemeClr val="accent2"/>
                </a:solidFill>
                <a:cs typeface="Arial" pitchFamily="34" charset="0"/>
              </a:rPr>
              <a:t> </a:t>
            </a:r>
            <a:r>
              <a:rPr lang="en-GB" altLang="ko-KR" sz="2400" dirty="0" err="1">
                <a:solidFill>
                  <a:schemeClr val="accent2"/>
                </a:solidFill>
                <a:cs typeface="Arial" pitchFamily="34" charset="0"/>
              </a:rPr>
              <a:t>Pakai</a:t>
            </a:r>
            <a:r>
              <a:rPr lang="en-GB" altLang="ko-KR" sz="2400" dirty="0">
                <a:solidFill>
                  <a:schemeClr val="accent2"/>
                </a:solidFill>
                <a:cs typeface="Arial" pitchFamily="34" charset="0"/>
              </a:rPr>
              <a:t> Data</a:t>
            </a:r>
            <a:endParaRPr lang="ko-KR" altLang="en-US" sz="2400" dirty="0">
              <a:solidFill>
                <a:schemeClr val="accent2"/>
              </a:solidFill>
              <a:cs typeface="Arial" pitchFamily="34" charset="0"/>
            </a:endParaRPr>
          </a:p>
        </p:txBody>
      </p:sp>
    </p:spTree>
    <p:extLst>
      <p:ext uri="{BB962C8B-B14F-4D97-AF65-F5344CB8AC3E}">
        <p14:creationId xmlns:p14="http://schemas.microsoft.com/office/powerpoint/2010/main" val="4201278032"/>
      </p:ext>
    </p:extLst>
  </p:cSld>
  <p:clrMapOvr>
    <a:masterClrMapping/>
  </p:clrMapOvr>
</p:sld>
</file>

<file path=ppt/theme/theme1.xml><?xml version="1.0" encoding="utf-8"?>
<a:theme xmlns:a="http://schemas.openxmlformats.org/drawingml/2006/main" name="Cover and End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4484</TotalTime>
  <Words>2170</Words>
  <Application>Microsoft Office PowerPoint</Application>
  <PresentationFormat>Widescreen</PresentationFormat>
  <Paragraphs>449</Paragraphs>
  <Slides>58</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58</vt:i4>
      </vt:variant>
    </vt:vector>
  </HeadingPairs>
  <TitlesOfParts>
    <vt:vector size="69" baseType="lpstr">
      <vt:lpstr>Arial</vt:lpstr>
      <vt:lpstr>Calibri</vt:lpstr>
      <vt:lpstr>Calibri Light</vt:lpstr>
      <vt:lpstr>open sans</vt:lpstr>
      <vt:lpstr>open sans</vt:lpstr>
      <vt:lpstr>PT Serif</vt:lpstr>
      <vt:lpstr>Roboto</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hp</cp:lastModifiedBy>
  <cp:revision>100</cp:revision>
  <cp:lastPrinted>2021-06-17T09:05:07Z</cp:lastPrinted>
  <dcterms:created xsi:type="dcterms:W3CDTF">2020-01-20T05:08:25Z</dcterms:created>
  <dcterms:modified xsi:type="dcterms:W3CDTF">2021-06-17T09:06:16Z</dcterms:modified>
</cp:coreProperties>
</file>